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3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3"/>
  </p:sldMasterIdLst>
  <p:notesMasterIdLst>
    <p:notesMasterId r:id="rId14"/>
  </p:notesMasterIdLst>
  <p:sldIdLst>
    <p:sldId id="280" r:id="rId4"/>
    <p:sldId id="272" r:id="rId5"/>
    <p:sldId id="273" r:id="rId6"/>
    <p:sldId id="274" r:id="rId7"/>
    <p:sldId id="275" r:id="rId8"/>
    <p:sldId id="282" r:id="rId9"/>
    <p:sldId id="276" r:id="rId10"/>
    <p:sldId id="277" r:id="rId11"/>
    <p:sldId id="278" r:id="rId12"/>
    <p:sldId id="279" r:id="rId13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6" userDrawn="1">
          <p15:clr>
            <a:srgbClr val="A4A3A4"/>
          </p15:clr>
        </p15:guide>
        <p15:guide id="2" pos="384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7F7A"/>
    <a:srgbClr val="FFFFFF"/>
    <a:srgbClr val="277A76"/>
    <a:srgbClr val="277975"/>
    <a:srgbClr val="297B77"/>
    <a:srgbClr val="267B76"/>
    <a:srgbClr val="287A76"/>
    <a:srgbClr val="257571"/>
    <a:srgbClr val="257570"/>
    <a:srgbClr val="2C70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4408" autoAdjust="0"/>
  </p:normalViewPr>
  <p:slideViewPr>
    <p:cSldViewPr snapToGrid="0" snapToObjects="1" showGuides="1">
      <p:cViewPr varScale="1">
        <p:scale>
          <a:sx n="74" d="100"/>
          <a:sy n="74" d="100"/>
        </p:scale>
        <p:origin x="-1146" y="-102"/>
      </p:cViewPr>
      <p:guideLst>
        <p:guide orient="horz" pos="2096"/>
        <p:guide pos="38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gs" Target="tags/tag239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54798-9208-864D-A425-5240015C40A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B1E51-0E9A-3C47-9BDA-A9621574F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4" Type="http://schemas.openxmlformats.org/officeDocument/2006/relationships/tags" Target="../tags/tag43.xml"/><Relationship Id="rId23" Type="http://schemas.openxmlformats.org/officeDocument/2006/relationships/tags" Target="../tags/tag42.xml"/><Relationship Id="rId22" Type="http://schemas.openxmlformats.org/officeDocument/2006/relationships/tags" Target="../tags/tag41.xml"/><Relationship Id="rId21" Type="http://schemas.openxmlformats.org/officeDocument/2006/relationships/tags" Target="../tags/tag40.xml"/><Relationship Id="rId20" Type="http://schemas.openxmlformats.org/officeDocument/2006/relationships/tags" Target="../tags/tag39.xml"/><Relationship Id="rId2" Type="http://schemas.openxmlformats.org/officeDocument/2006/relationships/tags" Target="../tags/tag23.xml"/><Relationship Id="rId19" Type="http://schemas.openxmlformats.org/officeDocument/2006/relationships/tags" Target="../tags/tag38.xml"/><Relationship Id="rId18" Type="http://schemas.openxmlformats.org/officeDocument/2006/relationships/tags" Target="../tags/tag37.xml"/><Relationship Id="rId17" Type="http://schemas.openxmlformats.org/officeDocument/2006/relationships/tags" Target="../tags/tag36.xml"/><Relationship Id="rId16" Type="http://schemas.openxmlformats.org/officeDocument/2006/relationships/tags" Target="../tags/tag35.xml"/><Relationship Id="rId15" Type="http://schemas.openxmlformats.org/officeDocument/2006/relationships/tags" Target="../tags/tag34.xml"/><Relationship Id="rId14" Type="http://schemas.openxmlformats.org/officeDocument/2006/relationships/image" Target="../media/image3.svg"/><Relationship Id="rId13" Type="http://schemas.openxmlformats.org/officeDocument/2006/relationships/image" Target="../media/image2.png"/><Relationship Id="rId12" Type="http://schemas.openxmlformats.org/officeDocument/2006/relationships/tags" Target="../tags/tag33.xml"/><Relationship Id="rId11" Type="http://schemas.openxmlformats.org/officeDocument/2006/relationships/tags" Target="../tags/tag32.xml"/><Relationship Id="rId10" Type="http://schemas.openxmlformats.org/officeDocument/2006/relationships/tags" Target="../tags/tag3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51.xml"/><Relationship Id="rId8" Type="http://schemas.openxmlformats.org/officeDocument/2006/relationships/tags" Target="../tags/tag50.xml"/><Relationship Id="rId7" Type="http://schemas.openxmlformats.org/officeDocument/2006/relationships/tags" Target="../tags/tag49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0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60.xml"/><Relationship Id="rId8" Type="http://schemas.openxmlformats.org/officeDocument/2006/relationships/tags" Target="../tags/tag59.xml"/><Relationship Id="rId7" Type="http://schemas.openxmlformats.org/officeDocument/2006/relationships/tags" Target="../tags/tag58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2" Type="http://schemas.openxmlformats.org/officeDocument/2006/relationships/tags" Target="../tags/tag63.xml"/><Relationship Id="rId11" Type="http://schemas.openxmlformats.org/officeDocument/2006/relationships/tags" Target="../tags/tag62.xml"/><Relationship Id="rId10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0" Type="http://schemas.openxmlformats.org/officeDocument/2006/relationships/tags" Target="../tags/tag72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83.xml"/><Relationship Id="rId8" Type="http://schemas.openxmlformats.org/officeDocument/2006/relationships/tags" Target="../tags/tag82.xml"/><Relationship Id="rId7" Type="http://schemas.openxmlformats.org/officeDocument/2006/relationships/tags" Target="../tags/tag81.xml"/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0" Type="http://schemas.openxmlformats.org/officeDocument/2006/relationships/tags" Target="../tags/tag84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92.xml"/><Relationship Id="rId8" Type="http://schemas.openxmlformats.org/officeDocument/2006/relationships/tags" Target="../tags/tag91.xml"/><Relationship Id="rId7" Type="http://schemas.openxmlformats.org/officeDocument/2006/relationships/tags" Target="../tags/tag90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3" Type="http://schemas.openxmlformats.org/officeDocument/2006/relationships/tags" Target="../tags/tag111.xml"/><Relationship Id="rId12" Type="http://schemas.openxmlformats.org/officeDocument/2006/relationships/tags" Target="../tags/tag110.xml"/><Relationship Id="rId11" Type="http://schemas.openxmlformats.org/officeDocument/2006/relationships/tags" Target="../tags/tag109.xml"/><Relationship Id="rId10" Type="http://schemas.openxmlformats.org/officeDocument/2006/relationships/tags" Target="../tags/tag108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7" Type="http://schemas.openxmlformats.org/officeDocument/2006/relationships/tags" Target="../tags/tag117.xml"/><Relationship Id="rId6" Type="http://schemas.openxmlformats.org/officeDocument/2006/relationships/tags" Target="../tags/tag116.xml"/><Relationship Id="rId5" Type="http://schemas.openxmlformats.org/officeDocument/2006/relationships/tags" Target="../tags/tag115.xml"/><Relationship Id="rId4" Type="http://schemas.openxmlformats.org/officeDocument/2006/relationships/tags" Target="../tags/tag114.xml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126.xml"/><Relationship Id="rId8" Type="http://schemas.openxmlformats.org/officeDocument/2006/relationships/tags" Target="../tags/tag125.xml"/><Relationship Id="rId7" Type="http://schemas.openxmlformats.org/officeDocument/2006/relationships/tags" Target="../tags/tag124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3" Type="http://schemas.openxmlformats.org/officeDocument/2006/relationships/tags" Target="../tags/tag130.xml"/><Relationship Id="rId12" Type="http://schemas.openxmlformats.org/officeDocument/2006/relationships/tags" Target="../tags/tag129.xml"/><Relationship Id="rId11" Type="http://schemas.openxmlformats.org/officeDocument/2006/relationships/tags" Target="../tags/tag128.xml"/><Relationship Id="rId10" Type="http://schemas.openxmlformats.org/officeDocument/2006/relationships/tags" Target="../tags/tag127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38.xml"/><Relationship Id="rId8" Type="http://schemas.openxmlformats.org/officeDocument/2006/relationships/tags" Target="../tags/tag137.xml"/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1" Type="http://schemas.openxmlformats.org/officeDocument/2006/relationships/tags" Target="../tags/tag140.xml"/><Relationship Id="rId10" Type="http://schemas.openxmlformats.org/officeDocument/2006/relationships/tags" Target="../tags/tag139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48.xml"/><Relationship Id="rId8" Type="http://schemas.openxmlformats.org/officeDocument/2006/relationships/tags" Target="../tags/tag147.xml"/><Relationship Id="rId7" Type="http://schemas.openxmlformats.org/officeDocument/2006/relationships/tags" Target="../tags/tag146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1" Type="http://schemas.openxmlformats.org/officeDocument/2006/relationships/tags" Target="../tags/tag150.xml"/><Relationship Id="rId10" Type="http://schemas.openxmlformats.org/officeDocument/2006/relationships/tags" Target="../tags/tag149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58.xml"/><Relationship Id="rId8" Type="http://schemas.openxmlformats.org/officeDocument/2006/relationships/tags" Target="../tags/tag157.xml"/><Relationship Id="rId7" Type="http://schemas.openxmlformats.org/officeDocument/2006/relationships/tags" Target="../tags/tag156.xml"/><Relationship Id="rId6" Type="http://schemas.openxmlformats.org/officeDocument/2006/relationships/tags" Target="../tags/tag155.xml"/><Relationship Id="rId5" Type="http://schemas.openxmlformats.org/officeDocument/2006/relationships/tags" Target="../tags/tag154.xml"/><Relationship Id="rId4" Type="http://schemas.openxmlformats.org/officeDocument/2006/relationships/tags" Target="../tags/tag153.xml"/><Relationship Id="rId3" Type="http://schemas.openxmlformats.org/officeDocument/2006/relationships/tags" Target="../tags/tag152.xml"/><Relationship Id="rId2" Type="http://schemas.openxmlformats.org/officeDocument/2006/relationships/tags" Target="../tags/tag151.xml"/><Relationship Id="rId14" Type="http://schemas.openxmlformats.org/officeDocument/2006/relationships/tags" Target="../tags/tag163.xml"/><Relationship Id="rId13" Type="http://schemas.openxmlformats.org/officeDocument/2006/relationships/tags" Target="../tags/tag162.xml"/><Relationship Id="rId12" Type="http://schemas.openxmlformats.org/officeDocument/2006/relationships/tags" Target="../tags/tag161.xml"/><Relationship Id="rId11" Type="http://schemas.openxmlformats.org/officeDocument/2006/relationships/tags" Target="../tags/tag160.xml"/><Relationship Id="rId10" Type="http://schemas.openxmlformats.org/officeDocument/2006/relationships/tags" Target="../tags/tag159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71.xml"/><Relationship Id="rId8" Type="http://schemas.openxmlformats.org/officeDocument/2006/relationships/tags" Target="../tags/tag170.xml"/><Relationship Id="rId7" Type="http://schemas.openxmlformats.org/officeDocument/2006/relationships/tags" Target="../tags/tag169.xml"/><Relationship Id="rId6" Type="http://schemas.openxmlformats.org/officeDocument/2006/relationships/tags" Target="../tags/tag168.xml"/><Relationship Id="rId5" Type="http://schemas.openxmlformats.org/officeDocument/2006/relationships/tags" Target="../tags/tag167.xml"/><Relationship Id="rId4" Type="http://schemas.openxmlformats.org/officeDocument/2006/relationships/tags" Target="../tags/tag166.xml"/><Relationship Id="rId3" Type="http://schemas.openxmlformats.org/officeDocument/2006/relationships/tags" Target="../tags/tag165.xml"/><Relationship Id="rId2" Type="http://schemas.openxmlformats.org/officeDocument/2006/relationships/tags" Target="../tags/tag164.xml"/><Relationship Id="rId13" Type="http://schemas.openxmlformats.org/officeDocument/2006/relationships/tags" Target="../tags/tag175.xml"/><Relationship Id="rId12" Type="http://schemas.openxmlformats.org/officeDocument/2006/relationships/tags" Target="../tags/tag174.xml"/><Relationship Id="rId11" Type="http://schemas.openxmlformats.org/officeDocument/2006/relationships/tags" Target="../tags/tag173.xml"/><Relationship Id="rId10" Type="http://schemas.openxmlformats.org/officeDocument/2006/relationships/tags" Target="../tags/tag172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83.xml"/><Relationship Id="rId8" Type="http://schemas.openxmlformats.org/officeDocument/2006/relationships/tags" Target="../tags/tag182.xml"/><Relationship Id="rId7" Type="http://schemas.openxmlformats.org/officeDocument/2006/relationships/tags" Target="../tags/tag181.x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4" Type="http://schemas.openxmlformats.org/officeDocument/2006/relationships/tags" Target="../tags/tag178.xml"/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1" Type="http://schemas.openxmlformats.org/officeDocument/2006/relationships/tags" Target="../tags/tag185.xml"/><Relationship Id="rId10" Type="http://schemas.openxmlformats.org/officeDocument/2006/relationships/tags" Target="../tags/tag184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任意多边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5620154"/>
          </a:xfrm>
          <a:custGeom>
            <a:avLst/>
            <a:gdLst>
              <a:gd name="connsiteX0" fmla="*/ 0 w 12192000"/>
              <a:gd name="connsiteY0" fmla="*/ 0 h 5620154"/>
              <a:gd name="connsiteX1" fmla="*/ 12192000 w 12192000"/>
              <a:gd name="connsiteY1" fmla="*/ 0 h 5620154"/>
              <a:gd name="connsiteX2" fmla="*/ 12192000 w 12192000"/>
              <a:gd name="connsiteY2" fmla="*/ 3905338 h 5620154"/>
              <a:gd name="connsiteX3" fmla="*/ 12144291 w 12192000"/>
              <a:gd name="connsiteY3" fmla="*/ 3938234 h 5620154"/>
              <a:gd name="connsiteX4" fmla="*/ 7445829 w 12192000"/>
              <a:gd name="connsiteY4" fmla="*/ 3541486 h 5620154"/>
              <a:gd name="connsiteX5" fmla="*/ 2873829 w 12192000"/>
              <a:gd name="connsiteY5" fmla="*/ 5617029 h 5620154"/>
              <a:gd name="connsiteX6" fmla="*/ 194973 w 12192000"/>
              <a:gd name="connsiteY6" fmla="*/ 4757683 h 5620154"/>
              <a:gd name="connsiteX7" fmla="*/ 0 w 12192000"/>
              <a:gd name="connsiteY7" fmla="*/ 4602678 h 5620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620154">
                <a:moveTo>
                  <a:pt x="0" y="0"/>
                </a:moveTo>
                <a:lnTo>
                  <a:pt x="12192000" y="0"/>
                </a:lnTo>
                <a:lnTo>
                  <a:pt x="12192000" y="3905338"/>
                </a:lnTo>
                <a:lnTo>
                  <a:pt x="12144291" y="3938234"/>
                </a:lnTo>
                <a:cubicBezTo>
                  <a:pt x="11161300" y="4527346"/>
                  <a:pt x="8957356" y="3260272"/>
                  <a:pt x="7445829" y="3541486"/>
                </a:cubicBezTo>
                <a:cubicBezTo>
                  <a:pt x="5885544" y="3831772"/>
                  <a:pt x="4218819" y="5558972"/>
                  <a:pt x="2873829" y="5617029"/>
                </a:cubicBezTo>
                <a:cubicBezTo>
                  <a:pt x="1949149" y="5656943"/>
                  <a:pt x="939857" y="5311539"/>
                  <a:pt x="194973" y="4757683"/>
                </a:cubicBezTo>
                <a:lnTo>
                  <a:pt x="0" y="4602678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 userDrawn="1">
            <p:custDataLst>
              <p:tags r:id="rId3"/>
            </p:custDataLst>
          </p:nvPr>
        </p:nvGrpSpPr>
        <p:grpSpPr>
          <a:xfrm>
            <a:off x="-9250" y="0"/>
            <a:ext cx="12201250" cy="6372629"/>
            <a:chOff x="-9250" y="0"/>
            <a:chExt cx="12201250" cy="6372629"/>
          </a:xfrm>
        </p:grpSpPr>
        <p:grpSp>
          <p:nvGrpSpPr>
            <p:cNvPr id="25" name="组合 24"/>
            <p:cNvGrpSpPr/>
            <p:nvPr userDrawn="1"/>
          </p:nvGrpSpPr>
          <p:grpSpPr>
            <a:xfrm>
              <a:off x="-9250" y="4181879"/>
              <a:ext cx="1429240" cy="2190750"/>
              <a:chOff x="-9250" y="4181879"/>
              <a:chExt cx="1429240" cy="2190750"/>
            </a:xfrm>
          </p:grpSpPr>
          <p:sp>
            <p:nvSpPr>
              <p:cNvPr id="30" name="椭圆 29"/>
              <p:cNvSpPr/>
              <p:nvPr>
                <p:custDataLst>
                  <p:tags r:id="rId4"/>
                </p:custDataLst>
              </p:nvPr>
            </p:nvSpPr>
            <p:spPr>
              <a:xfrm>
                <a:off x="599874" y="4255919"/>
                <a:ext cx="820116" cy="820116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任意多边形 14"/>
              <p:cNvSpPr/>
              <p:nvPr>
                <p:custDataLst>
                  <p:tags r:id="rId5"/>
                </p:custDataLst>
              </p:nvPr>
            </p:nvSpPr>
            <p:spPr>
              <a:xfrm>
                <a:off x="-9250" y="4181879"/>
                <a:ext cx="1163016" cy="2190750"/>
              </a:xfrm>
              <a:custGeom>
                <a:avLst/>
                <a:gdLst>
                  <a:gd name="connsiteX0" fmla="*/ 67641 w 1163016"/>
                  <a:gd name="connsiteY0" fmla="*/ 0 h 2190750"/>
                  <a:gd name="connsiteX1" fmla="*/ 1163016 w 1163016"/>
                  <a:gd name="connsiteY1" fmla="*/ 1095375 h 2190750"/>
                  <a:gd name="connsiteX2" fmla="*/ 67641 w 1163016"/>
                  <a:gd name="connsiteY2" fmla="*/ 2190750 h 2190750"/>
                  <a:gd name="connsiteX3" fmla="*/ 0 w 1163016"/>
                  <a:gd name="connsiteY3" fmla="*/ 2183931 h 2190750"/>
                  <a:gd name="connsiteX4" fmla="*/ 0 w 1163016"/>
                  <a:gd name="connsiteY4" fmla="*/ 6819 h 2190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3016" h="2190750">
                    <a:moveTo>
                      <a:pt x="67641" y="0"/>
                    </a:moveTo>
                    <a:cubicBezTo>
                      <a:pt x="672600" y="0"/>
                      <a:pt x="1163016" y="490416"/>
                      <a:pt x="1163016" y="1095375"/>
                    </a:cubicBezTo>
                    <a:cubicBezTo>
                      <a:pt x="1163016" y="1700334"/>
                      <a:pt x="672600" y="2190750"/>
                      <a:pt x="67641" y="2190750"/>
                    </a:cubicBezTo>
                    <a:lnTo>
                      <a:pt x="0" y="2183931"/>
                    </a:lnTo>
                    <a:lnTo>
                      <a:pt x="0" y="681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 userDrawn="1"/>
          </p:nvGrpSpPr>
          <p:grpSpPr>
            <a:xfrm>
              <a:off x="9058597" y="0"/>
              <a:ext cx="3133403" cy="6372629"/>
              <a:chOff x="9058597" y="0"/>
              <a:chExt cx="3133403" cy="6372629"/>
            </a:xfrm>
          </p:grpSpPr>
          <p:sp>
            <p:nvSpPr>
              <p:cNvPr id="27" name="任意多边形 18"/>
              <p:cNvSpPr/>
              <p:nvPr>
                <p:custDataLst>
                  <p:tags r:id="rId6"/>
                </p:custDataLst>
              </p:nvPr>
            </p:nvSpPr>
            <p:spPr>
              <a:xfrm>
                <a:off x="9058597" y="0"/>
                <a:ext cx="3133403" cy="6372629"/>
              </a:xfrm>
              <a:custGeom>
                <a:avLst/>
                <a:gdLst>
                  <a:gd name="connsiteX0" fmla="*/ 1753717 w 3133403"/>
                  <a:gd name="connsiteY0" fmla="*/ 0 h 5943480"/>
                  <a:gd name="connsiteX1" fmla="*/ 3133403 w 3133403"/>
                  <a:gd name="connsiteY1" fmla="*/ 0 h 5943480"/>
                  <a:gd name="connsiteX2" fmla="*/ 3133403 w 3133403"/>
                  <a:gd name="connsiteY2" fmla="*/ 5943480 h 5943480"/>
                  <a:gd name="connsiteX3" fmla="*/ 0 w 3133403"/>
                  <a:gd name="connsiteY3" fmla="*/ 2810077 h 5943480"/>
                  <a:gd name="connsiteX4" fmla="*/ 1639837 w 3133403"/>
                  <a:gd name="connsiteY4" fmla="*/ 54859 h 5943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33403" h="5943480">
                    <a:moveTo>
                      <a:pt x="1753717" y="0"/>
                    </a:moveTo>
                    <a:lnTo>
                      <a:pt x="3133403" y="0"/>
                    </a:lnTo>
                    <a:lnTo>
                      <a:pt x="3133403" y="5943480"/>
                    </a:lnTo>
                    <a:cubicBezTo>
                      <a:pt x="1402872" y="5943480"/>
                      <a:pt x="0" y="4540608"/>
                      <a:pt x="0" y="2810077"/>
                    </a:cubicBezTo>
                    <a:cubicBezTo>
                      <a:pt x="0" y="1620337"/>
                      <a:pt x="663076" y="585467"/>
                      <a:pt x="1639837" y="5485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28" name="任意多边形 19"/>
              <p:cNvSpPr/>
              <p:nvPr>
                <p:custDataLst>
                  <p:tags r:id="rId7"/>
                </p:custDataLst>
              </p:nvPr>
            </p:nvSpPr>
            <p:spPr>
              <a:xfrm>
                <a:off x="9058598" y="1797542"/>
                <a:ext cx="2727236" cy="3388340"/>
              </a:xfrm>
              <a:custGeom>
                <a:avLst/>
                <a:gdLst>
                  <a:gd name="connsiteX0" fmla="*/ 1033066 w 2727236"/>
                  <a:gd name="connsiteY0" fmla="*/ 0 h 3388340"/>
                  <a:gd name="connsiteX1" fmla="*/ 2727236 w 2727236"/>
                  <a:gd name="connsiteY1" fmla="*/ 1694170 h 3388340"/>
                  <a:gd name="connsiteX2" fmla="*/ 1033066 w 2727236"/>
                  <a:gd name="connsiteY2" fmla="*/ 3388340 h 3388340"/>
                  <a:gd name="connsiteX3" fmla="*/ 859847 w 2727236"/>
                  <a:gd name="connsiteY3" fmla="*/ 3379593 h 3388340"/>
                  <a:gd name="connsiteX4" fmla="*/ 720463 w 2727236"/>
                  <a:gd name="connsiteY4" fmla="*/ 3358321 h 3388340"/>
                  <a:gd name="connsiteX5" fmla="*/ 715517 w 2727236"/>
                  <a:gd name="connsiteY5" fmla="*/ 3352486 h 3388340"/>
                  <a:gd name="connsiteX6" fmla="*/ 0 w 2727236"/>
                  <a:gd name="connsiteY6" fmla="*/ 1215436 h 3388340"/>
                  <a:gd name="connsiteX7" fmla="*/ 118868 w 2727236"/>
                  <a:gd name="connsiteY7" fmla="*/ 295690 h 3388340"/>
                  <a:gd name="connsiteX8" fmla="*/ 128541 w 2727236"/>
                  <a:gd name="connsiteY8" fmla="*/ 263396 h 3388340"/>
                  <a:gd name="connsiteX9" fmla="*/ 225524 w 2727236"/>
                  <a:gd name="connsiteY9" fmla="*/ 204477 h 3388340"/>
                  <a:gd name="connsiteX10" fmla="*/ 1033066 w 2727236"/>
                  <a:gd name="connsiteY10" fmla="*/ 0 h 3388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727236" h="3388340">
                    <a:moveTo>
                      <a:pt x="1033066" y="0"/>
                    </a:moveTo>
                    <a:cubicBezTo>
                      <a:pt x="1968730" y="0"/>
                      <a:pt x="2727236" y="758506"/>
                      <a:pt x="2727236" y="1694170"/>
                    </a:cubicBezTo>
                    <a:cubicBezTo>
                      <a:pt x="2727236" y="2629834"/>
                      <a:pt x="1968730" y="3388340"/>
                      <a:pt x="1033066" y="3388340"/>
                    </a:cubicBezTo>
                    <a:cubicBezTo>
                      <a:pt x="974587" y="3388340"/>
                      <a:pt x="916800" y="3385377"/>
                      <a:pt x="859847" y="3379593"/>
                    </a:cubicBezTo>
                    <a:lnTo>
                      <a:pt x="720463" y="3358321"/>
                    </a:lnTo>
                    <a:lnTo>
                      <a:pt x="715517" y="3352486"/>
                    </a:lnTo>
                    <a:cubicBezTo>
                      <a:pt x="268519" y="2771740"/>
                      <a:pt x="0" y="2027210"/>
                      <a:pt x="0" y="1215436"/>
                    </a:cubicBezTo>
                    <a:cubicBezTo>
                      <a:pt x="0" y="896524"/>
                      <a:pt x="41442" y="587991"/>
                      <a:pt x="118868" y="295690"/>
                    </a:cubicBezTo>
                    <a:lnTo>
                      <a:pt x="128541" y="263396"/>
                    </a:lnTo>
                    <a:lnTo>
                      <a:pt x="225524" y="204477"/>
                    </a:lnTo>
                    <a:cubicBezTo>
                      <a:pt x="465577" y="74073"/>
                      <a:pt x="740671" y="0"/>
                      <a:pt x="103306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89000">
                    <a:schemeClr val="accent1"/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8"/>
                </p:custDataLst>
              </p:nvPr>
            </p:nvSpPr>
            <p:spPr>
              <a:xfrm>
                <a:off x="10704665" y="1456466"/>
                <a:ext cx="1284252" cy="1284252"/>
              </a:xfrm>
              <a:prstGeom prst="ellipse">
                <a:avLst/>
              </a:prstGeom>
              <a:gradFill>
                <a:gsLst>
                  <a:gs pos="19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6" name="日期占位符 15"/>
          <p:cNvSpPr>
            <a:spLocks noGrp="1"/>
          </p:cNvSpPr>
          <p:nvPr userDrawn="1"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 userDrawn="1"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 userDrawn="1">
            <p:ph type="ctrTitle" hasCustomPrompt="1"/>
            <p:custDataLst>
              <p:tags r:id="rId12"/>
            </p:custDataLst>
          </p:nvPr>
        </p:nvSpPr>
        <p:spPr>
          <a:xfrm>
            <a:off x="1528697" y="2960243"/>
            <a:ext cx="7291982" cy="1106389"/>
          </a:xfrm>
        </p:spPr>
        <p:txBody>
          <a:bodyPr lIns="90000" tIns="46800" rIns="90000" bIns="46800" anchor="ctr" anchorCtr="0">
            <a:normAutofit/>
          </a:bodyPr>
          <a:lstStyle>
            <a:lvl1pPr algn="l">
              <a:defRPr sz="6000" b="0" spc="600" baseline="0">
                <a:solidFill>
                  <a:schemeClr val="accent1"/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 userDrawn="1">
            <p:ph type="subTitle" idx="1" hasCustomPrompt="1"/>
            <p:custDataLst>
              <p:tags r:id="rId13"/>
            </p:custDataLst>
          </p:nvPr>
        </p:nvSpPr>
        <p:spPr>
          <a:xfrm>
            <a:off x="1563533" y="4146520"/>
            <a:ext cx="7088898" cy="384741"/>
          </a:xfrm>
        </p:spPr>
        <p:txBody>
          <a:bodyPr lIns="90000" tIns="0" rIns="90000" bIns="4680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000" u="none" strike="noStrike" kern="1200" cap="none" spc="8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1586497" y="4648958"/>
            <a:ext cx="1971764" cy="323734"/>
          </a:xfrm>
        </p:spPr>
        <p:txBody>
          <a:bodyPr lIns="90000" tIns="46800" rIns="90000" bIns="46800" anchor="ctr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22" name="文本占位符 21"/>
          <p:cNvSpPr>
            <a:spLocks noGrp="1"/>
          </p:cNvSpPr>
          <p:nvPr>
            <p:ph type="body" sz="quarter" idx="14" hasCustomPrompt="1"/>
            <p:custDataLst>
              <p:tags r:id="rId15"/>
            </p:custDataLst>
          </p:nvPr>
        </p:nvSpPr>
        <p:spPr>
          <a:xfrm>
            <a:off x="1586497" y="5042825"/>
            <a:ext cx="1971764" cy="323734"/>
          </a:xfrm>
        </p:spPr>
        <p:txBody>
          <a:bodyPr lIns="90000" tIns="46800" rIns="90000" bIns="46800" anchor="ctr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11194580" y="0"/>
            <a:ext cx="997420" cy="864864"/>
            <a:chOff x="10680230" y="2861016"/>
            <a:chExt cx="1444222" cy="1252286"/>
          </a:xfrm>
        </p:grpSpPr>
        <p:sp>
          <p:nvSpPr>
            <p:cNvPr id="8" name="椭圆 7"/>
            <p:cNvSpPr/>
            <p:nvPr userDrawn="1">
              <p:custDataLst>
                <p:tags r:id="rId3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 userDrawn="1">
              <p:custDataLst>
                <p:tags r:id="rId4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6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/>
          <p:cNvGrpSpPr/>
          <p:nvPr userDrawn="1">
            <p:custDataLst>
              <p:tags r:id="rId2"/>
            </p:custDataLst>
          </p:nvPr>
        </p:nvGrpSpPr>
        <p:grpSpPr>
          <a:xfrm>
            <a:off x="1055689" y="6405345"/>
            <a:ext cx="1208540" cy="317571"/>
            <a:chOff x="1055689" y="6405345"/>
            <a:chExt cx="1208540" cy="317571"/>
          </a:xfrm>
        </p:grpSpPr>
        <p:grpSp>
          <p:nvGrpSpPr>
            <p:cNvPr id="57" name="Group 4"/>
            <p:cNvGrpSpPr>
              <a:grpSpLocks noChangeAspect="1"/>
            </p:cNvGrpSpPr>
            <p:nvPr/>
          </p:nvGrpSpPr>
          <p:grpSpPr bwMode="auto">
            <a:xfrm>
              <a:off x="1139628" y="6489300"/>
              <a:ext cx="149693" cy="149659"/>
              <a:chOff x="848" y="-236"/>
              <a:chExt cx="4484" cy="4483"/>
            </a:xfrm>
            <a:solidFill>
              <a:schemeClr val="tx1"/>
            </a:solidFill>
          </p:grpSpPr>
          <p:sp>
            <p:nvSpPr>
              <p:cNvPr id="66" name="Freeform 5"/>
              <p:cNvSpPr>
                <a:spLocks noEditPoint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2283" y="1200"/>
                <a:ext cx="1621" cy="1619"/>
              </a:xfrm>
              <a:custGeom>
                <a:avLst/>
                <a:gdLst>
                  <a:gd name="T0" fmla="*/ 36 w 1230"/>
                  <a:gd name="T1" fmla="*/ 35 h 1229"/>
                  <a:gd name="T2" fmla="*/ 36 w 1230"/>
                  <a:gd name="T3" fmla="*/ 164 h 1229"/>
                  <a:gd name="T4" fmla="*/ 1066 w 1230"/>
                  <a:gd name="T5" fmla="*/ 1193 h 1229"/>
                  <a:gd name="T6" fmla="*/ 1194 w 1230"/>
                  <a:gd name="T7" fmla="*/ 1194 h 1229"/>
                  <a:gd name="T8" fmla="*/ 1194 w 1230"/>
                  <a:gd name="T9" fmla="*/ 1065 h 1229"/>
                  <a:gd name="T10" fmla="*/ 165 w 1230"/>
                  <a:gd name="T11" fmla="*/ 35 h 1229"/>
                  <a:gd name="T12" fmla="*/ 36 w 1230"/>
                  <a:gd name="T13" fmla="*/ 35 h 1229"/>
                  <a:gd name="T14" fmla="*/ 36 w 1230"/>
                  <a:gd name="T15" fmla="*/ 35 h 1229"/>
                  <a:gd name="T16" fmla="*/ 36 w 1230"/>
                  <a:gd name="T17" fmla="*/ 35 h 1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30" h="1229">
                    <a:moveTo>
                      <a:pt x="36" y="35"/>
                    </a:moveTo>
                    <a:cubicBezTo>
                      <a:pt x="0" y="71"/>
                      <a:pt x="0" y="128"/>
                      <a:pt x="36" y="164"/>
                    </a:cubicBezTo>
                    <a:cubicBezTo>
                      <a:pt x="1066" y="1193"/>
                      <a:pt x="1066" y="1193"/>
                      <a:pt x="1066" y="1193"/>
                    </a:cubicBezTo>
                    <a:cubicBezTo>
                      <a:pt x="1101" y="1229"/>
                      <a:pt x="1159" y="1229"/>
                      <a:pt x="1194" y="1194"/>
                    </a:cubicBezTo>
                    <a:cubicBezTo>
                      <a:pt x="1230" y="1158"/>
                      <a:pt x="1230" y="1100"/>
                      <a:pt x="1194" y="1065"/>
                    </a:cubicBezTo>
                    <a:cubicBezTo>
                      <a:pt x="165" y="35"/>
                      <a:pt x="165" y="35"/>
                      <a:pt x="165" y="35"/>
                    </a:cubicBezTo>
                    <a:cubicBezTo>
                      <a:pt x="129" y="0"/>
                      <a:pt x="71" y="0"/>
                      <a:pt x="36" y="35"/>
                    </a:cubicBezTo>
                    <a:close/>
                    <a:moveTo>
                      <a:pt x="36" y="35"/>
                    </a:moveTo>
                    <a:cubicBezTo>
                      <a:pt x="36" y="35"/>
                      <a:pt x="36" y="35"/>
                      <a:pt x="36" y="35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" name="Freeform 6"/>
              <p:cNvSpPr>
                <a:spLocks noEditPoint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848" y="-236"/>
                <a:ext cx="2568" cy="2565"/>
              </a:xfrm>
              <a:custGeom>
                <a:avLst/>
                <a:gdLst>
                  <a:gd name="T0" fmla="*/ 372 w 1949"/>
                  <a:gd name="T1" fmla="*/ 256 h 1947"/>
                  <a:gd name="T2" fmla="*/ 256 w 1949"/>
                  <a:gd name="T3" fmla="*/ 372 h 1947"/>
                  <a:gd name="T4" fmla="*/ 256 w 1949"/>
                  <a:gd name="T5" fmla="*/ 1299 h 1947"/>
                  <a:gd name="T6" fmla="*/ 661 w 1949"/>
                  <a:gd name="T7" fmla="*/ 1704 h 1947"/>
                  <a:gd name="T8" fmla="*/ 1403 w 1949"/>
                  <a:gd name="T9" fmla="*/ 1833 h 1947"/>
                  <a:gd name="T10" fmla="*/ 1405 w 1949"/>
                  <a:gd name="T11" fmla="*/ 1832 h 1947"/>
                  <a:gd name="T12" fmla="*/ 1411 w 1949"/>
                  <a:gd name="T13" fmla="*/ 1830 h 1947"/>
                  <a:gd name="T14" fmla="*/ 1411 w 1949"/>
                  <a:gd name="T15" fmla="*/ 1830 h 1947"/>
                  <a:gd name="T16" fmla="*/ 1435 w 1949"/>
                  <a:gd name="T17" fmla="*/ 1813 h 1947"/>
                  <a:gd name="T18" fmla="*/ 1435 w 1949"/>
                  <a:gd name="T19" fmla="*/ 1682 h 1947"/>
                  <a:gd name="T20" fmla="*/ 1329 w 1949"/>
                  <a:gd name="T21" fmla="*/ 1666 h 1947"/>
                  <a:gd name="T22" fmla="*/ 1329 w 1949"/>
                  <a:gd name="T23" fmla="*/ 1666 h 1947"/>
                  <a:gd name="T24" fmla="*/ 777 w 1949"/>
                  <a:gd name="T25" fmla="*/ 1565 h 1947"/>
                  <a:gd name="T26" fmla="*/ 395 w 1949"/>
                  <a:gd name="T27" fmla="*/ 1183 h 1947"/>
                  <a:gd name="T28" fmla="*/ 395 w 1949"/>
                  <a:gd name="T29" fmla="*/ 488 h 1947"/>
                  <a:gd name="T30" fmla="*/ 488 w 1949"/>
                  <a:gd name="T31" fmla="*/ 395 h 1947"/>
                  <a:gd name="T32" fmla="*/ 1183 w 1949"/>
                  <a:gd name="T33" fmla="*/ 395 h 1947"/>
                  <a:gd name="T34" fmla="*/ 1565 w 1949"/>
                  <a:gd name="T35" fmla="*/ 778 h 1947"/>
                  <a:gd name="T36" fmla="*/ 1661 w 1949"/>
                  <a:gd name="T37" fmla="*/ 1337 h 1947"/>
                  <a:gd name="T38" fmla="*/ 1661 w 1949"/>
                  <a:gd name="T39" fmla="*/ 1337 h 1947"/>
                  <a:gd name="T40" fmla="*/ 1661 w 1949"/>
                  <a:gd name="T41" fmla="*/ 1337 h 1947"/>
                  <a:gd name="T42" fmla="*/ 1661 w 1949"/>
                  <a:gd name="T43" fmla="*/ 1337 h 1947"/>
                  <a:gd name="T44" fmla="*/ 1681 w 1949"/>
                  <a:gd name="T45" fmla="*/ 1436 h 1947"/>
                  <a:gd name="T46" fmla="*/ 1811 w 1949"/>
                  <a:gd name="T47" fmla="*/ 1436 h 1947"/>
                  <a:gd name="T48" fmla="*/ 1830 w 1949"/>
                  <a:gd name="T49" fmla="*/ 1412 h 1947"/>
                  <a:gd name="T50" fmla="*/ 1830 w 1949"/>
                  <a:gd name="T51" fmla="*/ 1412 h 1947"/>
                  <a:gd name="T52" fmla="*/ 1704 w 1949"/>
                  <a:gd name="T53" fmla="*/ 662 h 1947"/>
                  <a:gd name="T54" fmla="*/ 1299 w 1949"/>
                  <a:gd name="T55" fmla="*/ 256 h 1947"/>
                  <a:gd name="T56" fmla="*/ 372 w 1949"/>
                  <a:gd name="T57" fmla="*/ 256 h 1947"/>
                  <a:gd name="T58" fmla="*/ 372 w 1949"/>
                  <a:gd name="T59" fmla="*/ 256 h 1947"/>
                  <a:gd name="T60" fmla="*/ 372 w 1949"/>
                  <a:gd name="T61" fmla="*/ 256 h 1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949" h="1947">
                    <a:moveTo>
                      <a:pt x="372" y="256"/>
                    </a:moveTo>
                    <a:cubicBezTo>
                      <a:pt x="256" y="372"/>
                      <a:pt x="256" y="372"/>
                      <a:pt x="256" y="372"/>
                    </a:cubicBezTo>
                    <a:cubicBezTo>
                      <a:pt x="0" y="628"/>
                      <a:pt x="0" y="1043"/>
                      <a:pt x="256" y="1299"/>
                    </a:cubicBezTo>
                    <a:cubicBezTo>
                      <a:pt x="661" y="1704"/>
                      <a:pt x="661" y="1704"/>
                      <a:pt x="661" y="1704"/>
                    </a:cubicBezTo>
                    <a:cubicBezTo>
                      <a:pt x="862" y="1905"/>
                      <a:pt x="1160" y="1947"/>
                      <a:pt x="1403" y="1833"/>
                    </a:cubicBezTo>
                    <a:cubicBezTo>
                      <a:pt x="1404" y="1833"/>
                      <a:pt x="1404" y="1832"/>
                      <a:pt x="1405" y="1832"/>
                    </a:cubicBezTo>
                    <a:cubicBezTo>
                      <a:pt x="1407" y="1831"/>
                      <a:pt x="1409" y="1831"/>
                      <a:pt x="1411" y="1830"/>
                    </a:cubicBezTo>
                    <a:cubicBezTo>
                      <a:pt x="1411" y="1829"/>
                      <a:pt x="1411" y="1830"/>
                      <a:pt x="1411" y="1830"/>
                    </a:cubicBezTo>
                    <a:cubicBezTo>
                      <a:pt x="1419" y="1825"/>
                      <a:pt x="1427" y="1820"/>
                      <a:pt x="1435" y="1813"/>
                    </a:cubicBezTo>
                    <a:cubicBezTo>
                      <a:pt x="1471" y="1777"/>
                      <a:pt x="1471" y="1718"/>
                      <a:pt x="1435" y="1682"/>
                    </a:cubicBezTo>
                    <a:cubicBezTo>
                      <a:pt x="1406" y="1653"/>
                      <a:pt x="1363" y="1648"/>
                      <a:pt x="1329" y="1666"/>
                    </a:cubicBezTo>
                    <a:cubicBezTo>
                      <a:pt x="1329" y="1665"/>
                      <a:pt x="1329" y="1666"/>
                      <a:pt x="1329" y="1666"/>
                    </a:cubicBezTo>
                    <a:cubicBezTo>
                      <a:pt x="1148" y="1748"/>
                      <a:pt x="926" y="1714"/>
                      <a:pt x="777" y="1565"/>
                    </a:cubicBezTo>
                    <a:cubicBezTo>
                      <a:pt x="395" y="1183"/>
                      <a:pt x="395" y="1183"/>
                      <a:pt x="395" y="1183"/>
                    </a:cubicBezTo>
                    <a:cubicBezTo>
                      <a:pt x="203" y="991"/>
                      <a:pt x="203" y="680"/>
                      <a:pt x="395" y="488"/>
                    </a:cubicBezTo>
                    <a:cubicBezTo>
                      <a:pt x="488" y="395"/>
                      <a:pt x="488" y="395"/>
                      <a:pt x="488" y="395"/>
                    </a:cubicBezTo>
                    <a:cubicBezTo>
                      <a:pt x="680" y="203"/>
                      <a:pt x="991" y="203"/>
                      <a:pt x="1183" y="395"/>
                    </a:cubicBezTo>
                    <a:cubicBezTo>
                      <a:pt x="1565" y="778"/>
                      <a:pt x="1565" y="778"/>
                      <a:pt x="1565" y="778"/>
                    </a:cubicBezTo>
                    <a:cubicBezTo>
                      <a:pt x="1716" y="929"/>
                      <a:pt x="1748" y="1155"/>
                      <a:pt x="1661" y="1337"/>
                    </a:cubicBezTo>
                    <a:cubicBezTo>
                      <a:pt x="1661" y="1337"/>
                      <a:pt x="1662" y="1337"/>
                      <a:pt x="1661" y="1337"/>
                    </a:cubicBezTo>
                    <a:cubicBezTo>
                      <a:pt x="1661" y="1338"/>
                      <a:pt x="1662" y="1336"/>
                      <a:pt x="1661" y="1337"/>
                    </a:cubicBezTo>
                    <a:cubicBezTo>
                      <a:pt x="1662" y="1337"/>
                      <a:pt x="1661" y="1337"/>
                      <a:pt x="1661" y="1337"/>
                    </a:cubicBezTo>
                    <a:cubicBezTo>
                      <a:pt x="1649" y="1370"/>
                      <a:pt x="1654" y="1410"/>
                      <a:pt x="1681" y="1436"/>
                    </a:cubicBezTo>
                    <a:cubicBezTo>
                      <a:pt x="1717" y="1472"/>
                      <a:pt x="1775" y="1472"/>
                      <a:pt x="1811" y="1436"/>
                    </a:cubicBezTo>
                    <a:cubicBezTo>
                      <a:pt x="1819" y="1429"/>
                      <a:pt x="1825" y="1420"/>
                      <a:pt x="1830" y="1412"/>
                    </a:cubicBezTo>
                    <a:cubicBezTo>
                      <a:pt x="1830" y="1412"/>
                      <a:pt x="1829" y="1411"/>
                      <a:pt x="1830" y="1412"/>
                    </a:cubicBezTo>
                    <a:cubicBezTo>
                      <a:pt x="1949" y="1167"/>
                      <a:pt x="1907" y="865"/>
                      <a:pt x="1704" y="662"/>
                    </a:cubicBezTo>
                    <a:cubicBezTo>
                      <a:pt x="1299" y="256"/>
                      <a:pt x="1299" y="256"/>
                      <a:pt x="1299" y="256"/>
                    </a:cubicBezTo>
                    <a:cubicBezTo>
                      <a:pt x="1043" y="0"/>
                      <a:pt x="628" y="0"/>
                      <a:pt x="372" y="256"/>
                    </a:cubicBezTo>
                    <a:close/>
                    <a:moveTo>
                      <a:pt x="372" y="256"/>
                    </a:moveTo>
                    <a:cubicBezTo>
                      <a:pt x="372" y="256"/>
                      <a:pt x="372" y="256"/>
                      <a:pt x="372" y="25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" name="Freeform 7"/>
              <p:cNvSpPr>
                <a:spLocks noEditPoint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2767" y="1680"/>
                <a:ext cx="2565" cy="2567"/>
              </a:xfrm>
              <a:custGeom>
                <a:avLst/>
                <a:gdLst>
                  <a:gd name="T0" fmla="*/ 1691 w 1947"/>
                  <a:gd name="T1" fmla="*/ 1577 h 1949"/>
                  <a:gd name="T2" fmla="*/ 1575 w 1947"/>
                  <a:gd name="T3" fmla="*/ 1693 h 1949"/>
                  <a:gd name="T4" fmla="*/ 648 w 1947"/>
                  <a:gd name="T5" fmla="*/ 1693 h 1949"/>
                  <a:gd name="T6" fmla="*/ 243 w 1947"/>
                  <a:gd name="T7" fmla="*/ 1288 h 1949"/>
                  <a:gd name="T8" fmla="*/ 114 w 1947"/>
                  <a:gd name="T9" fmla="*/ 546 h 1949"/>
                  <a:gd name="T10" fmla="*/ 115 w 1947"/>
                  <a:gd name="T11" fmla="*/ 544 h 1949"/>
                  <a:gd name="T12" fmla="*/ 117 w 1947"/>
                  <a:gd name="T13" fmla="*/ 538 h 1949"/>
                  <a:gd name="T14" fmla="*/ 117 w 1947"/>
                  <a:gd name="T15" fmla="*/ 538 h 1949"/>
                  <a:gd name="T16" fmla="*/ 135 w 1947"/>
                  <a:gd name="T17" fmla="*/ 514 h 1949"/>
                  <a:gd name="T18" fmla="*/ 265 w 1947"/>
                  <a:gd name="T19" fmla="*/ 514 h 1949"/>
                  <a:gd name="T20" fmla="*/ 281 w 1947"/>
                  <a:gd name="T21" fmla="*/ 620 h 1949"/>
                  <a:gd name="T22" fmla="*/ 281 w 1947"/>
                  <a:gd name="T23" fmla="*/ 620 h 1949"/>
                  <a:gd name="T24" fmla="*/ 382 w 1947"/>
                  <a:gd name="T25" fmla="*/ 1172 h 1949"/>
                  <a:gd name="T26" fmla="*/ 764 w 1947"/>
                  <a:gd name="T27" fmla="*/ 1554 h 1949"/>
                  <a:gd name="T28" fmla="*/ 1459 w 1947"/>
                  <a:gd name="T29" fmla="*/ 1554 h 1949"/>
                  <a:gd name="T30" fmla="*/ 1552 w 1947"/>
                  <a:gd name="T31" fmla="*/ 1461 h 1949"/>
                  <a:gd name="T32" fmla="*/ 1552 w 1947"/>
                  <a:gd name="T33" fmla="*/ 766 h 1949"/>
                  <a:gd name="T34" fmla="*/ 1170 w 1947"/>
                  <a:gd name="T35" fmla="*/ 384 h 1949"/>
                  <a:gd name="T36" fmla="*/ 610 w 1947"/>
                  <a:gd name="T37" fmla="*/ 288 h 1949"/>
                  <a:gd name="T38" fmla="*/ 610 w 1947"/>
                  <a:gd name="T39" fmla="*/ 288 h 1949"/>
                  <a:gd name="T40" fmla="*/ 610 w 1947"/>
                  <a:gd name="T41" fmla="*/ 288 h 1949"/>
                  <a:gd name="T42" fmla="*/ 610 w 1947"/>
                  <a:gd name="T43" fmla="*/ 288 h 1949"/>
                  <a:gd name="T44" fmla="*/ 511 w 1947"/>
                  <a:gd name="T45" fmla="*/ 268 h 1949"/>
                  <a:gd name="T46" fmla="*/ 511 w 1947"/>
                  <a:gd name="T47" fmla="*/ 138 h 1949"/>
                  <a:gd name="T48" fmla="*/ 536 w 1947"/>
                  <a:gd name="T49" fmla="*/ 120 h 1949"/>
                  <a:gd name="T50" fmla="*/ 536 w 1947"/>
                  <a:gd name="T51" fmla="*/ 120 h 1949"/>
                  <a:gd name="T52" fmla="*/ 1285 w 1947"/>
                  <a:gd name="T53" fmla="*/ 245 h 1949"/>
                  <a:gd name="T54" fmla="*/ 1691 w 1947"/>
                  <a:gd name="T55" fmla="*/ 650 h 1949"/>
                  <a:gd name="T56" fmla="*/ 1691 w 1947"/>
                  <a:gd name="T57" fmla="*/ 1577 h 1949"/>
                  <a:gd name="T58" fmla="*/ 1691 w 1947"/>
                  <a:gd name="T59" fmla="*/ 1577 h 1949"/>
                  <a:gd name="T60" fmla="*/ 1691 w 1947"/>
                  <a:gd name="T61" fmla="*/ 1577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947" h="1949">
                    <a:moveTo>
                      <a:pt x="1691" y="1577"/>
                    </a:moveTo>
                    <a:cubicBezTo>
                      <a:pt x="1575" y="1693"/>
                      <a:pt x="1575" y="1693"/>
                      <a:pt x="1575" y="1693"/>
                    </a:cubicBezTo>
                    <a:cubicBezTo>
                      <a:pt x="1319" y="1949"/>
                      <a:pt x="904" y="1949"/>
                      <a:pt x="648" y="1693"/>
                    </a:cubicBezTo>
                    <a:cubicBezTo>
                      <a:pt x="243" y="1288"/>
                      <a:pt x="243" y="1288"/>
                      <a:pt x="243" y="1288"/>
                    </a:cubicBezTo>
                    <a:cubicBezTo>
                      <a:pt x="42" y="1087"/>
                      <a:pt x="0" y="789"/>
                      <a:pt x="114" y="546"/>
                    </a:cubicBezTo>
                    <a:cubicBezTo>
                      <a:pt x="114" y="546"/>
                      <a:pt x="115" y="545"/>
                      <a:pt x="115" y="544"/>
                    </a:cubicBezTo>
                    <a:cubicBezTo>
                      <a:pt x="116" y="542"/>
                      <a:pt x="117" y="540"/>
                      <a:pt x="117" y="538"/>
                    </a:cubicBezTo>
                    <a:cubicBezTo>
                      <a:pt x="118" y="538"/>
                      <a:pt x="117" y="538"/>
                      <a:pt x="117" y="538"/>
                    </a:cubicBezTo>
                    <a:cubicBezTo>
                      <a:pt x="122" y="530"/>
                      <a:pt x="127" y="522"/>
                      <a:pt x="135" y="514"/>
                    </a:cubicBezTo>
                    <a:cubicBezTo>
                      <a:pt x="170" y="478"/>
                      <a:pt x="229" y="478"/>
                      <a:pt x="265" y="514"/>
                    </a:cubicBezTo>
                    <a:cubicBezTo>
                      <a:pt x="294" y="543"/>
                      <a:pt x="299" y="586"/>
                      <a:pt x="281" y="620"/>
                    </a:cubicBezTo>
                    <a:cubicBezTo>
                      <a:pt x="282" y="620"/>
                      <a:pt x="281" y="620"/>
                      <a:pt x="281" y="620"/>
                    </a:cubicBezTo>
                    <a:cubicBezTo>
                      <a:pt x="199" y="801"/>
                      <a:pt x="233" y="1023"/>
                      <a:pt x="382" y="1172"/>
                    </a:cubicBezTo>
                    <a:cubicBezTo>
                      <a:pt x="764" y="1554"/>
                      <a:pt x="764" y="1554"/>
                      <a:pt x="764" y="1554"/>
                    </a:cubicBezTo>
                    <a:cubicBezTo>
                      <a:pt x="956" y="1746"/>
                      <a:pt x="1267" y="1746"/>
                      <a:pt x="1459" y="1554"/>
                    </a:cubicBezTo>
                    <a:cubicBezTo>
                      <a:pt x="1552" y="1461"/>
                      <a:pt x="1552" y="1461"/>
                      <a:pt x="1552" y="1461"/>
                    </a:cubicBezTo>
                    <a:cubicBezTo>
                      <a:pt x="1744" y="1269"/>
                      <a:pt x="1744" y="958"/>
                      <a:pt x="1552" y="766"/>
                    </a:cubicBezTo>
                    <a:cubicBezTo>
                      <a:pt x="1170" y="384"/>
                      <a:pt x="1170" y="384"/>
                      <a:pt x="1170" y="384"/>
                    </a:cubicBezTo>
                    <a:cubicBezTo>
                      <a:pt x="1018" y="233"/>
                      <a:pt x="793" y="201"/>
                      <a:pt x="610" y="288"/>
                    </a:cubicBezTo>
                    <a:cubicBezTo>
                      <a:pt x="610" y="288"/>
                      <a:pt x="610" y="288"/>
                      <a:pt x="610" y="288"/>
                    </a:cubicBezTo>
                    <a:cubicBezTo>
                      <a:pt x="610" y="288"/>
                      <a:pt x="611" y="287"/>
                      <a:pt x="610" y="288"/>
                    </a:cubicBezTo>
                    <a:cubicBezTo>
                      <a:pt x="610" y="288"/>
                      <a:pt x="610" y="288"/>
                      <a:pt x="610" y="288"/>
                    </a:cubicBezTo>
                    <a:cubicBezTo>
                      <a:pt x="577" y="300"/>
                      <a:pt x="537" y="295"/>
                      <a:pt x="511" y="268"/>
                    </a:cubicBezTo>
                    <a:cubicBezTo>
                      <a:pt x="475" y="232"/>
                      <a:pt x="475" y="174"/>
                      <a:pt x="511" y="138"/>
                    </a:cubicBezTo>
                    <a:cubicBezTo>
                      <a:pt x="518" y="131"/>
                      <a:pt x="527" y="124"/>
                      <a:pt x="536" y="120"/>
                    </a:cubicBezTo>
                    <a:cubicBezTo>
                      <a:pt x="536" y="119"/>
                      <a:pt x="536" y="120"/>
                      <a:pt x="536" y="120"/>
                    </a:cubicBezTo>
                    <a:cubicBezTo>
                      <a:pt x="780" y="0"/>
                      <a:pt x="1083" y="42"/>
                      <a:pt x="1285" y="245"/>
                    </a:cubicBezTo>
                    <a:cubicBezTo>
                      <a:pt x="1691" y="650"/>
                      <a:pt x="1691" y="650"/>
                      <a:pt x="1691" y="650"/>
                    </a:cubicBezTo>
                    <a:cubicBezTo>
                      <a:pt x="1947" y="906"/>
                      <a:pt x="1947" y="1321"/>
                      <a:pt x="1691" y="1577"/>
                    </a:cubicBezTo>
                    <a:close/>
                    <a:moveTo>
                      <a:pt x="1691" y="1577"/>
                    </a:moveTo>
                    <a:cubicBezTo>
                      <a:pt x="1691" y="1577"/>
                      <a:pt x="1691" y="1577"/>
                      <a:pt x="1691" y="1577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58" name="椭圆 57"/>
            <p:cNvSpPr/>
            <p:nvPr>
              <p:custDataLst>
                <p:tags r:id="rId6"/>
              </p:custDataLst>
            </p:nvPr>
          </p:nvSpPr>
          <p:spPr>
            <a:xfrm>
              <a:off x="1055689" y="6405346"/>
              <a:ext cx="317570" cy="317570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>
              <p:custDataLst>
                <p:tags r:id="rId7"/>
              </p:custDataLst>
            </p:nvPr>
          </p:nvSpPr>
          <p:spPr>
            <a:xfrm>
              <a:off x="1506436" y="6405345"/>
              <a:ext cx="317570" cy="317570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>
              <p:custDataLst>
                <p:tags r:id="rId8"/>
              </p:custDataLst>
            </p:nvPr>
          </p:nvSpPr>
          <p:spPr>
            <a:xfrm>
              <a:off x="1946659" y="6405345"/>
              <a:ext cx="317570" cy="317570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1" name="Group 10"/>
            <p:cNvGrpSpPr>
              <a:grpSpLocks noChangeAspect="1"/>
            </p:cNvGrpSpPr>
            <p:nvPr/>
          </p:nvGrpSpPr>
          <p:grpSpPr bwMode="auto">
            <a:xfrm>
              <a:off x="1592865" y="6498502"/>
              <a:ext cx="152563" cy="131255"/>
              <a:chOff x="1243" y="-76"/>
              <a:chExt cx="5191" cy="4466"/>
            </a:xfrm>
            <a:solidFill>
              <a:schemeClr val="tx1"/>
            </a:solidFill>
          </p:grpSpPr>
          <p:sp>
            <p:nvSpPr>
              <p:cNvPr id="63" name="Freeform 11"/>
              <p:cNvSpPr>
                <a:spLocks noEditPoint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1243" y="-76"/>
                <a:ext cx="2773" cy="4466"/>
              </a:xfrm>
              <a:custGeom>
                <a:avLst/>
                <a:gdLst>
                  <a:gd name="T0" fmla="*/ 0 w 1714"/>
                  <a:gd name="T1" fmla="*/ 1101 h 2760"/>
                  <a:gd name="T2" fmla="*/ 0 w 1714"/>
                  <a:gd name="T3" fmla="*/ 1660 h 2760"/>
                  <a:gd name="T4" fmla="*/ 204 w 1714"/>
                  <a:gd name="T5" fmla="*/ 1864 h 2760"/>
                  <a:gd name="T6" fmla="*/ 732 w 1714"/>
                  <a:gd name="T7" fmla="*/ 1864 h 2760"/>
                  <a:gd name="T8" fmla="*/ 684 w 1714"/>
                  <a:gd name="T9" fmla="*/ 1844 h 2760"/>
                  <a:gd name="T10" fmla="*/ 1501 w 1714"/>
                  <a:gd name="T11" fmla="*/ 2663 h 2760"/>
                  <a:gd name="T12" fmla="*/ 1714 w 1714"/>
                  <a:gd name="T13" fmla="*/ 2575 h 2760"/>
                  <a:gd name="T14" fmla="*/ 1714 w 1714"/>
                  <a:gd name="T15" fmla="*/ 186 h 2760"/>
                  <a:gd name="T16" fmla="*/ 1501 w 1714"/>
                  <a:gd name="T17" fmla="*/ 97 h 2760"/>
                  <a:gd name="T18" fmla="*/ 684 w 1714"/>
                  <a:gd name="T19" fmla="*/ 916 h 2760"/>
                  <a:gd name="T20" fmla="*/ 732 w 1714"/>
                  <a:gd name="T21" fmla="*/ 896 h 2760"/>
                  <a:gd name="T22" fmla="*/ 204 w 1714"/>
                  <a:gd name="T23" fmla="*/ 896 h 2760"/>
                  <a:gd name="T24" fmla="*/ 0 w 1714"/>
                  <a:gd name="T25" fmla="*/ 1101 h 2760"/>
                  <a:gd name="T26" fmla="*/ 732 w 1714"/>
                  <a:gd name="T27" fmla="*/ 1032 h 2760"/>
                  <a:gd name="T28" fmla="*/ 761 w 1714"/>
                  <a:gd name="T29" fmla="*/ 1032 h 2760"/>
                  <a:gd name="T30" fmla="*/ 781 w 1714"/>
                  <a:gd name="T31" fmla="*/ 1012 h 2760"/>
                  <a:gd name="T32" fmla="*/ 1598 w 1714"/>
                  <a:gd name="T33" fmla="*/ 193 h 2760"/>
                  <a:gd name="T34" fmla="*/ 1613 w 1714"/>
                  <a:gd name="T35" fmla="*/ 182 h 2760"/>
                  <a:gd name="T36" fmla="*/ 1591 w 1714"/>
                  <a:gd name="T37" fmla="*/ 180 h 2760"/>
                  <a:gd name="T38" fmla="*/ 1575 w 1714"/>
                  <a:gd name="T39" fmla="*/ 166 h 2760"/>
                  <a:gd name="T40" fmla="*/ 1578 w 1714"/>
                  <a:gd name="T41" fmla="*/ 186 h 2760"/>
                  <a:gd name="T42" fmla="*/ 1578 w 1714"/>
                  <a:gd name="T43" fmla="*/ 2575 h 2760"/>
                  <a:gd name="T44" fmla="*/ 1575 w 1714"/>
                  <a:gd name="T45" fmla="*/ 2594 h 2760"/>
                  <a:gd name="T46" fmla="*/ 1591 w 1714"/>
                  <a:gd name="T47" fmla="*/ 2580 h 2760"/>
                  <a:gd name="T48" fmla="*/ 1613 w 1714"/>
                  <a:gd name="T49" fmla="*/ 2579 h 2760"/>
                  <a:gd name="T50" fmla="*/ 1598 w 1714"/>
                  <a:gd name="T51" fmla="*/ 2567 h 2760"/>
                  <a:gd name="T52" fmla="*/ 781 w 1714"/>
                  <a:gd name="T53" fmla="*/ 1748 h 2760"/>
                  <a:gd name="T54" fmla="*/ 761 w 1714"/>
                  <a:gd name="T55" fmla="*/ 1728 h 2760"/>
                  <a:gd name="T56" fmla="*/ 204 w 1714"/>
                  <a:gd name="T57" fmla="*/ 1728 h 2760"/>
                  <a:gd name="T58" fmla="*/ 137 w 1714"/>
                  <a:gd name="T59" fmla="*/ 1660 h 2760"/>
                  <a:gd name="T60" fmla="*/ 137 w 1714"/>
                  <a:gd name="T61" fmla="*/ 1101 h 2760"/>
                  <a:gd name="T62" fmla="*/ 204 w 1714"/>
                  <a:gd name="T63" fmla="*/ 1032 h 2760"/>
                  <a:gd name="T64" fmla="*/ 732 w 1714"/>
                  <a:gd name="T65" fmla="*/ 1032 h 2760"/>
                  <a:gd name="T66" fmla="*/ 732 w 1714"/>
                  <a:gd name="T67" fmla="*/ 1032 h 2760"/>
                  <a:gd name="T68" fmla="*/ 732 w 1714"/>
                  <a:gd name="T69" fmla="*/ 1032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714" h="2760">
                    <a:moveTo>
                      <a:pt x="0" y="1101"/>
                    </a:moveTo>
                    <a:cubicBezTo>
                      <a:pt x="0" y="1660"/>
                      <a:pt x="0" y="1660"/>
                      <a:pt x="0" y="1660"/>
                    </a:cubicBezTo>
                    <a:cubicBezTo>
                      <a:pt x="0" y="1773"/>
                      <a:pt x="92" y="1864"/>
                      <a:pt x="204" y="1864"/>
                    </a:cubicBezTo>
                    <a:cubicBezTo>
                      <a:pt x="732" y="1864"/>
                      <a:pt x="732" y="1864"/>
                      <a:pt x="732" y="1864"/>
                    </a:cubicBezTo>
                    <a:cubicBezTo>
                      <a:pt x="684" y="1844"/>
                      <a:pt x="684" y="1844"/>
                      <a:pt x="684" y="1844"/>
                    </a:cubicBezTo>
                    <a:cubicBezTo>
                      <a:pt x="1501" y="2663"/>
                      <a:pt x="1501" y="2663"/>
                      <a:pt x="1501" y="2663"/>
                    </a:cubicBezTo>
                    <a:cubicBezTo>
                      <a:pt x="1598" y="2760"/>
                      <a:pt x="1714" y="2711"/>
                      <a:pt x="1714" y="2575"/>
                    </a:cubicBezTo>
                    <a:cubicBezTo>
                      <a:pt x="1714" y="186"/>
                      <a:pt x="1714" y="186"/>
                      <a:pt x="1714" y="186"/>
                    </a:cubicBezTo>
                    <a:cubicBezTo>
                      <a:pt x="1714" y="50"/>
                      <a:pt x="1598" y="0"/>
                      <a:pt x="1501" y="97"/>
                    </a:cubicBezTo>
                    <a:cubicBezTo>
                      <a:pt x="684" y="916"/>
                      <a:pt x="684" y="916"/>
                      <a:pt x="684" y="916"/>
                    </a:cubicBezTo>
                    <a:cubicBezTo>
                      <a:pt x="732" y="896"/>
                      <a:pt x="732" y="896"/>
                      <a:pt x="732" y="896"/>
                    </a:cubicBezTo>
                    <a:cubicBezTo>
                      <a:pt x="204" y="896"/>
                      <a:pt x="204" y="896"/>
                      <a:pt x="204" y="896"/>
                    </a:cubicBezTo>
                    <a:cubicBezTo>
                      <a:pt x="91" y="896"/>
                      <a:pt x="0" y="988"/>
                      <a:pt x="0" y="1101"/>
                    </a:cubicBezTo>
                    <a:close/>
                    <a:moveTo>
                      <a:pt x="732" y="1032"/>
                    </a:moveTo>
                    <a:cubicBezTo>
                      <a:pt x="761" y="1032"/>
                      <a:pt x="761" y="1032"/>
                      <a:pt x="761" y="1032"/>
                    </a:cubicBezTo>
                    <a:cubicBezTo>
                      <a:pt x="781" y="1012"/>
                      <a:pt x="781" y="1012"/>
                      <a:pt x="781" y="1012"/>
                    </a:cubicBezTo>
                    <a:cubicBezTo>
                      <a:pt x="1598" y="193"/>
                      <a:pt x="1598" y="193"/>
                      <a:pt x="1598" y="193"/>
                    </a:cubicBezTo>
                    <a:cubicBezTo>
                      <a:pt x="1605" y="186"/>
                      <a:pt x="1610" y="183"/>
                      <a:pt x="1613" y="182"/>
                    </a:cubicBezTo>
                    <a:cubicBezTo>
                      <a:pt x="1608" y="184"/>
                      <a:pt x="1600" y="184"/>
                      <a:pt x="1591" y="180"/>
                    </a:cubicBezTo>
                    <a:cubicBezTo>
                      <a:pt x="1582" y="176"/>
                      <a:pt x="1577" y="170"/>
                      <a:pt x="1575" y="166"/>
                    </a:cubicBezTo>
                    <a:cubicBezTo>
                      <a:pt x="1576" y="169"/>
                      <a:pt x="1578" y="176"/>
                      <a:pt x="1578" y="186"/>
                    </a:cubicBezTo>
                    <a:cubicBezTo>
                      <a:pt x="1578" y="2575"/>
                      <a:pt x="1578" y="2575"/>
                      <a:pt x="1578" y="2575"/>
                    </a:cubicBezTo>
                    <a:cubicBezTo>
                      <a:pt x="1578" y="2585"/>
                      <a:pt x="1576" y="2592"/>
                      <a:pt x="1575" y="2594"/>
                    </a:cubicBezTo>
                    <a:cubicBezTo>
                      <a:pt x="1577" y="2590"/>
                      <a:pt x="1582" y="2584"/>
                      <a:pt x="1591" y="2580"/>
                    </a:cubicBezTo>
                    <a:cubicBezTo>
                      <a:pt x="1601" y="2577"/>
                      <a:pt x="1608" y="2577"/>
                      <a:pt x="1613" y="2579"/>
                    </a:cubicBezTo>
                    <a:cubicBezTo>
                      <a:pt x="1610" y="2578"/>
                      <a:pt x="1605" y="2574"/>
                      <a:pt x="1598" y="2567"/>
                    </a:cubicBezTo>
                    <a:cubicBezTo>
                      <a:pt x="781" y="1748"/>
                      <a:pt x="781" y="1748"/>
                      <a:pt x="781" y="1748"/>
                    </a:cubicBezTo>
                    <a:cubicBezTo>
                      <a:pt x="761" y="1728"/>
                      <a:pt x="761" y="1728"/>
                      <a:pt x="761" y="1728"/>
                    </a:cubicBezTo>
                    <a:cubicBezTo>
                      <a:pt x="204" y="1728"/>
                      <a:pt x="204" y="1728"/>
                      <a:pt x="204" y="1728"/>
                    </a:cubicBezTo>
                    <a:cubicBezTo>
                      <a:pt x="167" y="1728"/>
                      <a:pt x="137" y="1697"/>
                      <a:pt x="137" y="1660"/>
                    </a:cubicBezTo>
                    <a:cubicBezTo>
                      <a:pt x="137" y="1101"/>
                      <a:pt x="137" y="1101"/>
                      <a:pt x="137" y="1101"/>
                    </a:cubicBezTo>
                    <a:cubicBezTo>
                      <a:pt x="137" y="1063"/>
                      <a:pt x="167" y="1032"/>
                      <a:pt x="204" y="1032"/>
                    </a:cubicBezTo>
                    <a:lnTo>
                      <a:pt x="732" y="1032"/>
                    </a:lnTo>
                    <a:close/>
                    <a:moveTo>
                      <a:pt x="732" y="1032"/>
                    </a:moveTo>
                    <a:cubicBezTo>
                      <a:pt x="732" y="1032"/>
                      <a:pt x="732" y="1032"/>
                      <a:pt x="732" y="1032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" name="Freeform 12"/>
              <p:cNvSpPr>
                <a:spLocks noEditPoint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333" y="1105"/>
                <a:ext cx="1160" cy="2239"/>
              </a:xfrm>
              <a:custGeom>
                <a:avLst/>
                <a:gdLst>
                  <a:gd name="T0" fmla="*/ 717 w 717"/>
                  <a:gd name="T1" fmla="*/ 692 h 1384"/>
                  <a:gd name="T2" fmla="*/ 68 w 717"/>
                  <a:gd name="T3" fmla="*/ 0 h 1384"/>
                  <a:gd name="T4" fmla="*/ 0 w 717"/>
                  <a:gd name="T5" fmla="*/ 68 h 1384"/>
                  <a:gd name="T6" fmla="*/ 68 w 717"/>
                  <a:gd name="T7" fmla="*/ 136 h 1384"/>
                  <a:gd name="T8" fmla="*/ 581 w 717"/>
                  <a:gd name="T9" fmla="*/ 692 h 1384"/>
                  <a:gd name="T10" fmla="*/ 68 w 717"/>
                  <a:gd name="T11" fmla="*/ 1248 h 1384"/>
                  <a:gd name="T12" fmla="*/ 0 w 717"/>
                  <a:gd name="T13" fmla="*/ 1316 h 1384"/>
                  <a:gd name="T14" fmla="*/ 68 w 717"/>
                  <a:gd name="T15" fmla="*/ 1384 h 1384"/>
                  <a:gd name="T16" fmla="*/ 717 w 717"/>
                  <a:gd name="T17" fmla="*/ 692 h 1384"/>
                  <a:gd name="T18" fmla="*/ 717 w 717"/>
                  <a:gd name="T19" fmla="*/ 692 h 1384"/>
                  <a:gd name="T20" fmla="*/ 717 w 717"/>
                  <a:gd name="T21" fmla="*/ 692 h 1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7" h="1384">
                    <a:moveTo>
                      <a:pt x="717" y="692"/>
                    </a:moveTo>
                    <a:cubicBezTo>
                      <a:pt x="717" y="310"/>
                      <a:pt x="428" y="0"/>
                      <a:pt x="68" y="0"/>
                    </a:cubicBezTo>
                    <a:cubicBezTo>
                      <a:pt x="30" y="0"/>
                      <a:pt x="0" y="30"/>
                      <a:pt x="0" y="68"/>
                    </a:cubicBezTo>
                    <a:cubicBezTo>
                      <a:pt x="0" y="105"/>
                      <a:pt x="30" y="136"/>
                      <a:pt x="68" y="136"/>
                    </a:cubicBezTo>
                    <a:cubicBezTo>
                      <a:pt x="350" y="136"/>
                      <a:pt x="581" y="384"/>
                      <a:pt x="581" y="692"/>
                    </a:cubicBezTo>
                    <a:cubicBezTo>
                      <a:pt x="581" y="1000"/>
                      <a:pt x="350" y="1248"/>
                      <a:pt x="68" y="1248"/>
                    </a:cubicBezTo>
                    <a:cubicBezTo>
                      <a:pt x="30" y="1248"/>
                      <a:pt x="0" y="1278"/>
                      <a:pt x="0" y="1316"/>
                    </a:cubicBezTo>
                    <a:cubicBezTo>
                      <a:pt x="0" y="1353"/>
                      <a:pt x="30" y="1384"/>
                      <a:pt x="68" y="1384"/>
                    </a:cubicBezTo>
                    <a:cubicBezTo>
                      <a:pt x="428" y="1384"/>
                      <a:pt x="717" y="1073"/>
                      <a:pt x="717" y="692"/>
                    </a:cubicBezTo>
                    <a:close/>
                    <a:moveTo>
                      <a:pt x="717" y="692"/>
                    </a:moveTo>
                    <a:cubicBezTo>
                      <a:pt x="717" y="692"/>
                      <a:pt x="717" y="692"/>
                      <a:pt x="717" y="692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" name="Freeform 13"/>
              <p:cNvSpPr>
                <a:spLocks noEditPoint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988" y="282"/>
                <a:ext cx="1446" cy="3752"/>
              </a:xfrm>
              <a:custGeom>
                <a:avLst/>
                <a:gdLst>
                  <a:gd name="T0" fmla="*/ 894 w 894"/>
                  <a:gd name="T1" fmla="*/ 1174 h 2319"/>
                  <a:gd name="T2" fmla="*/ 105 w 894"/>
                  <a:gd name="T3" fmla="*/ 15 h 2319"/>
                  <a:gd name="T4" fmla="*/ 15 w 894"/>
                  <a:gd name="T5" fmla="*/ 50 h 2319"/>
                  <a:gd name="T6" fmla="*/ 51 w 894"/>
                  <a:gd name="T7" fmla="*/ 140 h 2319"/>
                  <a:gd name="T8" fmla="*/ 757 w 894"/>
                  <a:gd name="T9" fmla="*/ 1174 h 2319"/>
                  <a:gd name="T10" fmla="*/ 111 w 894"/>
                  <a:gd name="T11" fmla="*/ 2180 h 2319"/>
                  <a:gd name="T12" fmla="*/ 81 w 894"/>
                  <a:gd name="T13" fmla="*/ 2271 h 2319"/>
                  <a:gd name="T14" fmla="*/ 172 w 894"/>
                  <a:gd name="T15" fmla="*/ 2302 h 2319"/>
                  <a:gd name="T16" fmla="*/ 894 w 894"/>
                  <a:gd name="T17" fmla="*/ 1174 h 2319"/>
                  <a:gd name="T18" fmla="*/ 894 w 894"/>
                  <a:gd name="T19" fmla="*/ 1174 h 2319"/>
                  <a:gd name="T20" fmla="*/ 894 w 894"/>
                  <a:gd name="T21" fmla="*/ 1174 h 2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4" h="2319">
                    <a:moveTo>
                      <a:pt x="894" y="1174"/>
                    </a:moveTo>
                    <a:cubicBezTo>
                      <a:pt x="894" y="670"/>
                      <a:pt x="581" y="221"/>
                      <a:pt x="105" y="15"/>
                    </a:cubicBezTo>
                    <a:cubicBezTo>
                      <a:pt x="71" y="0"/>
                      <a:pt x="30" y="16"/>
                      <a:pt x="15" y="50"/>
                    </a:cubicBezTo>
                    <a:cubicBezTo>
                      <a:pt x="0" y="85"/>
                      <a:pt x="16" y="125"/>
                      <a:pt x="51" y="140"/>
                    </a:cubicBezTo>
                    <a:cubicBezTo>
                      <a:pt x="478" y="325"/>
                      <a:pt x="757" y="726"/>
                      <a:pt x="757" y="1174"/>
                    </a:cubicBezTo>
                    <a:cubicBezTo>
                      <a:pt x="757" y="1599"/>
                      <a:pt x="506" y="1983"/>
                      <a:pt x="111" y="2180"/>
                    </a:cubicBezTo>
                    <a:cubicBezTo>
                      <a:pt x="78" y="2196"/>
                      <a:pt x="64" y="2237"/>
                      <a:pt x="81" y="2271"/>
                    </a:cubicBezTo>
                    <a:cubicBezTo>
                      <a:pt x="97" y="2305"/>
                      <a:pt x="138" y="2319"/>
                      <a:pt x="172" y="2302"/>
                    </a:cubicBezTo>
                    <a:cubicBezTo>
                      <a:pt x="612" y="2083"/>
                      <a:pt x="894" y="1652"/>
                      <a:pt x="894" y="1174"/>
                    </a:cubicBezTo>
                    <a:close/>
                    <a:moveTo>
                      <a:pt x="894" y="1174"/>
                    </a:moveTo>
                    <a:cubicBezTo>
                      <a:pt x="894" y="1174"/>
                      <a:pt x="894" y="1174"/>
                      <a:pt x="894" y="1174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pic>
          <p:nvPicPr>
            <p:cNvPr id="62" name="图形 61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2026912" y="6485605"/>
              <a:ext cx="166973" cy="166973"/>
            </a:xfrm>
            <a:prstGeom prst="rect">
              <a:avLst/>
            </a:prstGeom>
          </p:spPr>
        </p:pic>
      </p:grpSp>
      <p:grpSp>
        <p:nvGrpSpPr>
          <p:cNvPr id="24" name="组合 23"/>
          <p:cNvGrpSpPr/>
          <p:nvPr userDrawn="1">
            <p:custDataLst>
              <p:tags r:id="rId15"/>
            </p:custDataLst>
          </p:nvPr>
        </p:nvGrpSpPr>
        <p:grpSpPr>
          <a:xfrm>
            <a:off x="6626648" y="258876"/>
            <a:ext cx="5565352" cy="6613187"/>
            <a:chOff x="6626648" y="258876"/>
            <a:chExt cx="5565352" cy="6613187"/>
          </a:xfrm>
        </p:grpSpPr>
        <p:sp>
          <p:nvSpPr>
            <p:cNvPr id="25" name="任意多边形 31"/>
            <p:cNvSpPr/>
            <p:nvPr>
              <p:custDataLst>
                <p:tags r:id="rId16"/>
              </p:custDataLst>
            </p:nvPr>
          </p:nvSpPr>
          <p:spPr>
            <a:xfrm rot="2133799">
              <a:off x="7065130" y="2257661"/>
              <a:ext cx="3245759" cy="4032558"/>
            </a:xfrm>
            <a:custGeom>
              <a:avLst/>
              <a:gdLst>
                <a:gd name="connsiteX0" fmla="*/ 1033066 w 2727236"/>
                <a:gd name="connsiteY0" fmla="*/ 0 h 3388340"/>
                <a:gd name="connsiteX1" fmla="*/ 2727236 w 2727236"/>
                <a:gd name="connsiteY1" fmla="*/ 1694170 h 3388340"/>
                <a:gd name="connsiteX2" fmla="*/ 1033066 w 2727236"/>
                <a:gd name="connsiteY2" fmla="*/ 3388340 h 3388340"/>
                <a:gd name="connsiteX3" fmla="*/ 859847 w 2727236"/>
                <a:gd name="connsiteY3" fmla="*/ 3379593 h 3388340"/>
                <a:gd name="connsiteX4" fmla="*/ 720463 w 2727236"/>
                <a:gd name="connsiteY4" fmla="*/ 3358321 h 3388340"/>
                <a:gd name="connsiteX5" fmla="*/ 715517 w 2727236"/>
                <a:gd name="connsiteY5" fmla="*/ 3352486 h 3388340"/>
                <a:gd name="connsiteX6" fmla="*/ 0 w 2727236"/>
                <a:gd name="connsiteY6" fmla="*/ 1215436 h 3388340"/>
                <a:gd name="connsiteX7" fmla="*/ 118868 w 2727236"/>
                <a:gd name="connsiteY7" fmla="*/ 295690 h 3388340"/>
                <a:gd name="connsiteX8" fmla="*/ 128541 w 2727236"/>
                <a:gd name="connsiteY8" fmla="*/ 263396 h 3388340"/>
                <a:gd name="connsiteX9" fmla="*/ 225524 w 2727236"/>
                <a:gd name="connsiteY9" fmla="*/ 204477 h 3388340"/>
                <a:gd name="connsiteX10" fmla="*/ 1033066 w 2727236"/>
                <a:gd name="connsiteY10" fmla="*/ 0 h 3388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27236" h="3388340">
                  <a:moveTo>
                    <a:pt x="1033066" y="0"/>
                  </a:moveTo>
                  <a:cubicBezTo>
                    <a:pt x="1968730" y="0"/>
                    <a:pt x="2727236" y="758506"/>
                    <a:pt x="2727236" y="1694170"/>
                  </a:cubicBezTo>
                  <a:cubicBezTo>
                    <a:pt x="2727236" y="2629834"/>
                    <a:pt x="1968730" y="3388340"/>
                    <a:pt x="1033066" y="3388340"/>
                  </a:cubicBezTo>
                  <a:cubicBezTo>
                    <a:pt x="974587" y="3388340"/>
                    <a:pt x="916800" y="3385377"/>
                    <a:pt x="859847" y="3379593"/>
                  </a:cubicBezTo>
                  <a:lnTo>
                    <a:pt x="720463" y="3358321"/>
                  </a:lnTo>
                  <a:lnTo>
                    <a:pt x="715517" y="3352486"/>
                  </a:lnTo>
                  <a:cubicBezTo>
                    <a:pt x="268519" y="2771740"/>
                    <a:pt x="0" y="2027210"/>
                    <a:pt x="0" y="1215436"/>
                  </a:cubicBezTo>
                  <a:cubicBezTo>
                    <a:pt x="0" y="896524"/>
                    <a:pt x="41442" y="587991"/>
                    <a:pt x="118868" y="295690"/>
                  </a:cubicBezTo>
                  <a:lnTo>
                    <a:pt x="128541" y="263396"/>
                  </a:lnTo>
                  <a:lnTo>
                    <a:pt x="225524" y="204477"/>
                  </a:lnTo>
                  <a:cubicBezTo>
                    <a:pt x="465577" y="74073"/>
                    <a:pt x="740671" y="0"/>
                    <a:pt x="1033066" y="0"/>
                  </a:cubicBezTo>
                  <a:close/>
                </a:path>
              </a:pathLst>
            </a:custGeom>
            <a:gradFill>
              <a:gsLst>
                <a:gs pos="0">
                  <a:srgbClr val="C1DAFB"/>
                </a:gs>
                <a:gs pos="100000">
                  <a:srgbClr val="92BBF2">
                    <a:alpha val="12000"/>
                  </a:srgb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6626648" y="258876"/>
              <a:ext cx="5565352" cy="6613187"/>
              <a:chOff x="6626648" y="258876"/>
              <a:chExt cx="5565352" cy="6613187"/>
            </a:xfrm>
          </p:grpSpPr>
          <p:sp>
            <p:nvSpPr>
              <p:cNvPr id="27" name="任意多边形 36"/>
              <p:cNvSpPr/>
              <p:nvPr>
                <p:custDataLst>
                  <p:tags r:id="rId17"/>
                </p:custDataLst>
              </p:nvPr>
            </p:nvSpPr>
            <p:spPr>
              <a:xfrm>
                <a:off x="6626648" y="258876"/>
                <a:ext cx="5563722" cy="6613187"/>
              </a:xfrm>
              <a:custGeom>
                <a:avLst/>
                <a:gdLst>
                  <a:gd name="connsiteX0" fmla="*/ 4749043 w 5299905"/>
                  <a:gd name="connsiteY0" fmla="*/ 0 h 6299607"/>
                  <a:gd name="connsiteX1" fmla="*/ 5234605 w 5299905"/>
                  <a:gd name="connsiteY1" fmla="*/ 24519 h 6299607"/>
                  <a:gd name="connsiteX2" fmla="*/ 5299905 w 5299905"/>
                  <a:gd name="connsiteY2" fmla="*/ 32817 h 6299607"/>
                  <a:gd name="connsiteX3" fmla="*/ 5299905 w 5299905"/>
                  <a:gd name="connsiteY3" fmla="*/ 6299607 h 6299607"/>
                  <a:gd name="connsiteX4" fmla="*/ 260318 w 5299905"/>
                  <a:gd name="connsiteY4" fmla="*/ 6299607 h 6299607"/>
                  <a:gd name="connsiteX5" fmla="*/ 213508 w 5299905"/>
                  <a:gd name="connsiteY5" fmla="*/ 6161263 h 6299607"/>
                  <a:gd name="connsiteX6" fmla="*/ 0 w 5299905"/>
                  <a:gd name="connsiteY6" fmla="*/ 4749043 h 6299607"/>
                  <a:gd name="connsiteX7" fmla="*/ 4749043 w 5299905"/>
                  <a:gd name="connsiteY7" fmla="*/ 0 h 6299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99905" h="6299607">
                    <a:moveTo>
                      <a:pt x="4749043" y="0"/>
                    </a:moveTo>
                    <a:cubicBezTo>
                      <a:pt x="4912969" y="0"/>
                      <a:pt x="5074956" y="8306"/>
                      <a:pt x="5234605" y="24519"/>
                    </a:cubicBezTo>
                    <a:lnTo>
                      <a:pt x="5299905" y="32817"/>
                    </a:lnTo>
                    <a:lnTo>
                      <a:pt x="5299905" y="6299607"/>
                    </a:lnTo>
                    <a:lnTo>
                      <a:pt x="260318" y="6299607"/>
                    </a:lnTo>
                    <a:lnTo>
                      <a:pt x="213508" y="6161263"/>
                    </a:lnTo>
                    <a:cubicBezTo>
                      <a:pt x="74750" y="5715144"/>
                      <a:pt x="0" y="5240823"/>
                      <a:pt x="0" y="4749043"/>
                    </a:cubicBezTo>
                    <a:cubicBezTo>
                      <a:pt x="0" y="2126219"/>
                      <a:pt x="2126219" y="0"/>
                      <a:pt x="4749043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任意多边形 30"/>
              <p:cNvSpPr/>
              <p:nvPr>
                <p:custDataLst>
                  <p:tags r:id="rId18"/>
                </p:custDataLst>
              </p:nvPr>
            </p:nvSpPr>
            <p:spPr>
              <a:xfrm>
                <a:off x="6892095" y="558393"/>
                <a:ext cx="5299905" cy="6299607"/>
              </a:xfrm>
              <a:custGeom>
                <a:avLst/>
                <a:gdLst>
                  <a:gd name="connsiteX0" fmla="*/ 4749043 w 5299905"/>
                  <a:gd name="connsiteY0" fmla="*/ 0 h 6299607"/>
                  <a:gd name="connsiteX1" fmla="*/ 5234605 w 5299905"/>
                  <a:gd name="connsiteY1" fmla="*/ 24519 h 6299607"/>
                  <a:gd name="connsiteX2" fmla="*/ 5299905 w 5299905"/>
                  <a:gd name="connsiteY2" fmla="*/ 32817 h 6299607"/>
                  <a:gd name="connsiteX3" fmla="*/ 5299905 w 5299905"/>
                  <a:gd name="connsiteY3" fmla="*/ 6299607 h 6299607"/>
                  <a:gd name="connsiteX4" fmla="*/ 260318 w 5299905"/>
                  <a:gd name="connsiteY4" fmla="*/ 6299607 h 6299607"/>
                  <a:gd name="connsiteX5" fmla="*/ 213508 w 5299905"/>
                  <a:gd name="connsiteY5" fmla="*/ 6161263 h 6299607"/>
                  <a:gd name="connsiteX6" fmla="*/ 0 w 5299905"/>
                  <a:gd name="connsiteY6" fmla="*/ 4749043 h 6299607"/>
                  <a:gd name="connsiteX7" fmla="*/ 4749043 w 5299905"/>
                  <a:gd name="connsiteY7" fmla="*/ 0 h 6299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99905" h="6299607">
                    <a:moveTo>
                      <a:pt x="4749043" y="0"/>
                    </a:moveTo>
                    <a:cubicBezTo>
                      <a:pt x="4912969" y="0"/>
                      <a:pt x="5074956" y="8306"/>
                      <a:pt x="5234605" y="24519"/>
                    </a:cubicBezTo>
                    <a:lnTo>
                      <a:pt x="5299905" y="32817"/>
                    </a:lnTo>
                    <a:lnTo>
                      <a:pt x="5299905" y="6299607"/>
                    </a:lnTo>
                    <a:lnTo>
                      <a:pt x="260318" y="6299607"/>
                    </a:lnTo>
                    <a:lnTo>
                      <a:pt x="213508" y="6161263"/>
                    </a:lnTo>
                    <a:cubicBezTo>
                      <a:pt x="74750" y="5715144"/>
                      <a:pt x="0" y="5240823"/>
                      <a:pt x="0" y="4749043"/>
                    </a:cubicBezTo>
                    <a:cubicBezTo>
                      <a:pt x="0" y="2126219"/>
                      <a:pt x="2126219" y="0"/>
                      <a:pt x="474904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alpha val="36000"/>
                    </a:schemeClr>
                  </a:gs>
                  <a:gs pos="83000">
                    <a:schemeClr val="accent1"/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19"/>
                </p:custDataLst>
              </p:nvPr>
            </p:nvSpPr>
            <p:spPr>
              <a:xfrm>
                <a:off x="10410825" y="5583237"/>
                <a:ext cx="725488" cy="725488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alpha val="40000"/>
                    </a:schemeClr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2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3"/>
            </p:custDataLst>
          </p:nvPr>
        </p:nvSpPr>
        <p:spPr>
          <a:xfrm>
            <a:off x="700210" y="2575123"/>
            <a:ext cx="6191885" cy="990346"/>
          </a:xfrm>
        </p:spPr>
        <p:txBody>
          <a:bodyPr lIns="90000" tIns="46800" rIns="90000" bIns="0" anchor="b" anchorCtr="0">
            <a:normAutofit/>
          </a:bodyPr>
          <a:lstStyle>
            <a:lvl1pPr>
              <a:defRPr sz="5400" b="0" u="none" strike="noStrike" kern="1200" cap="all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4"/>
            </p:custDataLst>
          </p:nvPr>
        </p:nvSpPr>
        <p:spPr>
          <a:xfrm>
            <a:off x="723492" y="3655982"/>
            <a:ext cx="6191885" cy="1135364"/>
          </a:xfrm>
        </p:spPr>
        <p:txBody>
          <a:bodyPr lIns="90000" tIns="0" rIns="90000" bIns="46800">
            <a:normAutofit/>
          </a:bodyPr>
          <a:lstStyle>
            <a:lvl1pPr marL="0" indent="0" eaLnBrk="1" fontAlgn="auto" latinLnBrk="0" hangingPunct="1">
              <a:buNone/>
              <a:defRPr kumimoji="0" lang="zh-CN" altLang="en-US" sz="2000" b="0" i="0" u="none" strike="noStrike" kern="1200" cap="all" spc="15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1194580" y="0"/>
            <a:ext cx="997420" cy="864864"/>
            <a:chOff x="10680230" y="2861016"/>
            <a:chExt cx="1444222" cy="1252286"/>
          </a:xfrm>
        </p:grpSpPr>
        <p:sp>
          <p:nvSpPr>
            <p:cNvPr id="9" name="椭圆 8"/>
            <p:cNvSpPr/>
            <p:nvPr userDrawn="1">
              <p:custDataLst>
                <p:tags r:id="rId3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 userDrawn="1">
              <p:custDataLst>
                <p:tags r:id="rId4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60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60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60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60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11194580" y="0"/>
            <a:ext cx="997420" cy="864864"/>
            <a:chOff x="10680230" y="2861016"/>
            <a:chExt cx="1444222" cy="1252286"/>
          </a:xfrm>
        </p:grpSpPr>
        <p:sp>
          <p:nvSpPr>
            <p:cNvPr id="11" name="椭圆 10"/>
            <p:cNvSpPr/>
            <p:nvPr userDrawn="1">
              <p:custDataLst>
                <p:tags r:id="rId3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 userDrawn="1">
              <p:custDataLst>
                <p:tags r:id="rId4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8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9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2"/>
            </p:custDataLst>
          </p:nvPr>
        </p:nvGrpSpPr>
        <p:grpSpPr>
          <a:xfrm>
            <a:off x="3487805" y="0"/>
            <a:ext cx="8704195" cy="6858001"/>
            <a:chOff x="3487805" y="0"/>
            <a:chExt cx="8704195" cy="6858001"/>
          </a:xfrm>
        </p:grpSpPr>
        <p:sp>
          <p:nvSpPr>
            <p:cNvPr id="7" name="任意多边形 3"/>
            <p:cNvSpPr/>
            <p:nvPr>
              <p:custDataLst>
                <p:tags r:id="rId3"/>
              </p:custDataLst>
            </p:nvPr>
          </p:nvSpPr>
          <p:spPr>
            <a:xfrm rot="16200000">
              <a:off x="1639474" y="1848332"/>
              <a:ext cx="6858000" cy="3161337"/>
            </a:xfrm>
            <a:custGeom>
              <a:avLst/>
              <a:gdLst>
                <a:gd name="connsiteX0" fmla="*/ 0 w 12192000"/>
                <a:gd name="connsiteY0" fmla="*/ 0 h 5620154"/>
                <a:gd name="connsiteX1" fmla="*/ 12192000 w 12192000"/>
                <a:gd name="connsiteY1" fmla="*/ 0 h 5620154"/>
                <a:gd name="connsiteX2" fmla="*/ 12192000 w 12192000"/>
                <a:gd name="connsiteY2" fmla="*/ 3905338 h 5620154"/>
                <a:gd name="connsiteX3" fmla="*/ 12144291 w 12192000"/>
                <a:gd name="connsiteY3" fmla="*/ 3938234 h 5620154"/>
                <a:gd name="connsiteX4" fmla="*/ 7445829 w 12192000"/>
                <a:gd name="connsiteY4" fmla="*/ 3541486 h 5620154"/>
                <a:gd name="connsiteX5" fmla="*/ 2873829 w 12192000"/>
                <a:gd name="connsiteY5" fmla="*/ 5617029 h 5620154"/>
                <a:gd name="connsiteX6" fmla="*/ 194973 w 12192000"/>
                <a:gd name="connsiteY6" fmla="*/ 4757683 h 5620154"/>
                <a:gd name="connsiteX7" fmla="*/ 0 w 12192000"/>
                <a:gd name="connsiteY7" fmla="*/ 4602678 h 562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5620154">
                  <a:moveTo>
                    <a:pt x="0" y="0"/>
                  </a:moveTo>
                  <a:lnTo>
                    <a:pt x="12192000" y="0"/>
                  </a:lnTo>
                  <a:lnTo>
                    <a:pt x="12192000" y="3905338"/>
                  </a:lnTo>
                  <a:lnTo>
                    <a:pt x="12144291" y="3938234"/>
                  </a:lnTo>
                  <a:cubicBezTo>
                    <a:pt x="11161300" y="4527346"/>
                    <a:pt x="8957356" y="3260272"/>
                    <a:pt x="7445829" y="3541486"/>
                  </a:cubicBezTo>
                  <a:cubicBezTo>
                    <a:pt x="5885544" y="3831772"/>
                    <a:pt x="4218819" y="5558972"/>
                    <a:pt x="2873829" y="5617029"/>
                  </a:cubicBezTo>
                  <a:cubicBezTo>
                    <a:pt x="1949149" y="5656943"/>
                    <a:pt x="939857" y="5311539"/>
                    <a:pt x="194973" y="4757683"/>
                  </a:cubicBezTo>
                  <a:lnTo>
                    <a:pt x="0" y="4602678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grpSp>
          <p:nvGrpSpPr>
            <p:cNvPr id="8" name="组合 7"/>
            <p:cNvGrpSpPr/>
            <p:nvPr>
              <p:custDataLst>
                <p:tags r:id="rId4"/>
              </p:custDataLst>
            </p:nvPr>
          </p:nvGrpSpPr>
          <p:grpSpPr>
            <a:xfrm>
              <a:off x="10392229" y="0"/>
              <a:ext cx="1799771" cy="1737276"/>
              <a:chOff x="9615255" y="0"/>
              <a:chExt cx="2576745" cy="2895516"/>
            </a:xfrm>
          </p:grpSpPr>
          <p:sp>
            <p:nvSpPr>
              <p:cNvPr id="9" name="任意多边形 41"/>
              <p:cNvSpPr/>
              <p:nvPr>
                <p:custDataLst>
                  <p:tags r:id="rId5"/>
                </p:custDataLst>
              </p:nvPr>
            </p:nvSpPr>
            <p:spPr>
              <a:xfrm>
                <a:off x="9615255" y="0"/>
                <a:ext cx="2576745" cy="2895516"/>
              </a:xfrm>
              <a:custGeom>
                <a:avLst/>
                <a:gdLst>
                  <a:gd name="connsiteX0" fmla="*/ 4301 w 2576745"/>
                  <a:gd name="connsiteY0" fmla="*/ 0 h 2895516"/>
                  <a:gd name="connsiteX1" fmla="*/ 2576745 w 2576745"/>
                  <a:gd name="connsiteY1" fmla="*/ 0 h 2895516"/>
                  <a:gd name="connsiteX2" fmla="*/ 2576745 w 2576745"/>
                  <a:gd name="connsiteY2" fmla="*/ 2895516 h 2895516"/>
                  <a:gd name="connsiteX3" fmla="*/ 0 w 2576745"/>
                  <a:gd name="connsiteY3" fmla="*/ 132717 h 2895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76745" h="2895516">
                    <a:moveTo>
                      <a:pt x="4301" y="0"/>
                    </a:moveTo>
                    <a:lnTo>
                      <a:pt x="2576745" y="0"/>
                    </a:lnTo>
                    <a:lnTo>
                      <a:pt x="2576745" y="2895516"/>
                    </a:lnTo>
                    <a:cubicBezTo>
                      <a:pt x="1153648" y="2895516"/>
                      <a:pt x="0" y="1658569"/>
                      <a:pt x="0" y="13271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任意多边形 42"/>
              <p:cNvSpPr/>
              <p:nvPr>
                <p:custDataLst>
                  <p:tags r:id="rId6"/>
                </p:custDataLst>
              </p:nvPr>
            </p:nvSpPr>
            <p:spPr>
              <a:xfrm>
                <a:off x="9615256" y="0"/>
                <a:ext cx="2242735" cy="1919598"/>
              </a:xfrm>
              <a:custGeom>
                <a:avLst/>
                <a:gdLst>
                  <a:gd name="connsiteX0" fmla="*/ 4301 w 2242735"/>
                  <a:gd name="connsiteY0" fmla="*/ 0 h 1919598"/>
                  <a:gd name="connsiteX1" fmla="*/ 2139068 w 2242735"/>
                  <a:gd name="connsiteY1" fmla="*/ 0 h 1919598"/>
                  <a:gd name="connsiteX2" fmla="*/ 2180100 w 2242735"/>
                  <a:gd name="connsiteY2" fmla="*/ 112108 h 1919598"/>
                  <a:gd name="connsiteX3" fmla="*/ 2242735 w 2242735"/>
                  <a:gd name="connsiteY3" fmla="*/ 526402 h 1919598"/>
                  <a:gd name="connsiteX4" fmla="*/ 849539 w 2242735"/>
                  <a:gd name="connsiteY4" fmla="*/ 1919598 h 1919598"/>
                  <a:gd name="connsiteX5" fmla="*/ 707093 w 2242735"/>
                  <a:gd name="connsiteY5" fmla="*/ 1912405 h 1919598"/>
                  <a:gd name="connsiteX6" fmla="*/ 592471 w 2242735"/>
                  <a:gd name="connsiteY6" fmla="*/ 1894912 h 1919598"/>
                  <a:gd name="connsiteX7" fmla="*/ 588403 w 2242735"/>
                  <a:gd name="connsiteY7" fmla="*/ 1890114 h 1919598"/>
                  <a:gd name="connsiteX8" fmla="*/ 0 w 2242735"/>
                  <a:gd name="connsiteY8" fmla="*/ 132716 h 19195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242735" h="1919598">
                    <a:moveTo>
                      <a:pt x="4301" y="0"/>
                    </a:moveTo>
                    <a:lnTo>
                      <a:pt x="2139068" y="0"/>
                    </a:lnTo>
                    <a:lnTo>
                      <a:pt x="2180100" y="112108"/>
                    </a:lnTo>
                    <a:cubicBezTo>
                      <a:pt x="2220806" y="242984"/>
                      <a:pt x="2242735" y="382132"/>
                      <a:pt x="2242735" y="526402"/>
                    </a:cubicBezTo>
                    <a:cubicBezTo>
                      <a:pt x="2242735" y="1295843"/>
                      <a:pt x="1618980" y="1919598"/>
                      <a:pt x="849539" y="1919598"/>
                    </a:cubicBezTo>
                    <a:cubicBezTo>
                      <a:pt x="801449" y="1919598"/>
                      <a:pt x="753928" y="1917162"/>
                      <a:pt x="707093" y="1912405"/>
                    </a:cubicBezTo>
                    <a:lnTo>
                      <a:pt x="592471" y="1894912"/>
                    </a:lnTo>
                    <a:lnTo>
                      <a:pt x="588403" y="1890114"/>
                    </a:lnTo>
                    <a:cubicBezTo>
                      <a:pt x="220816" y="1412539"/>
                      <a:pt x="0" y="800277"/>
                      <a:pt x="0" y="13271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1194580" y="0"/>
            <a:ext cx="997420" cy="864864"/>
            <a:chOff x="10680230" y="2861016"/>
            <a:chExt cx="1444222" cy="1252286"/>
          </a:xfrm>
        </p:grpSpPr>
        <p:sp>
          <p:nvSpPr>
            <p:cNvPr id="9" name="椭圆 8"/>
            <p:cNvSpPr/>
            <p:nvPr userDrawn="1">
              <p:custDataLst>
                <p:tags r:id="rId3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 userDrawn="1">
              <p:custDataLst>
                <p:tags r:id="rId4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7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11194580" y="0"/>
            <a:ext cx="997420" cy="864864"/>
            <a:chOff x="10680230" y="2861016"/>
            <a:chExt cx="1444222" cy="1252286"/>
          </a:xfrm>
        </p:grpSpPr>
        <p:sp>
          <p:nvSpPr>
            <p:cNvPr id="8" name="椭圆 7"/>
            <p:cNvSpPr/>
            <p:nvPr userDrawn="1">
              <p:custDataLst>
                <p:tags r:id="rId3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 userDrawn="1">
              <p:custDataLst>
                <p:tags r:id="rId4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5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6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2"/>
            </p:custDataLst>
          </p:nvPr>
        </p:nvGrpSpPr>
        <p:grpSpPr>
          <a:xfrm>
            <a:off x="11194580" y="0"/>
            <a:ext cx="997420" cy="864864"/>
            <a:chOff x="10680230" y="2861016"/>
            <a:chExt cx="1444222" cy="1252286"/>
          </a:xfrm>
        </p:grpSpPr>
        <p:sp>
          <p:nvSpPr>
            <p:cNvPr id="8" name="椭圆 7"/>
            <p:cNvSpPr/>
            <p:nvPr userDrawn="1">
              <p:custDataLst>
                <p:tags r:id="rId3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 userDrawn="1">
              <p:custDataLst>
                <p:tags r:id="rId4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5620154"/>
          </a:xfrm>
          <a:custGeom>
            <a:avLst/>
            <a:gdLst>
              <a:gd name="connsiteX0" fmla="*/ 0 w 12192000"/>
              <a:gd name="connsiteY0" fmla="*/ 0 h 5620154"/>
              <a:gd name="connsiteX1" fmla="*/ 12192000 w 12192000"/>
              <a:gd name="connsiteY1" fmla="*/ 0 h 5620154"/>
              <a:gd name="connsiteX2" fmla="*/ 12192000 w 12192000"/>
              <a:gd name="connsiteY2" fmla="*/ 3905338 h 5620154"/>
              <a:gd name="connsiteX3" fmla="*/ 12144291 w 12192000"/>
              <a:gd name="connsiteY3" fmla="*/ 3938234 h 5620154"/>
              <a:gd name="connsiteX4" fmla="*/ 7445829 w 12192000"/>
              <a:gd name="connsiteY4" fmla="*/ 3541486 h 5620154"/>
              <a:gd name="connsiteX5" fmla="*/ 2873829 w 12192000"/>
              <a:gd name="connsiteY5" fmla="*/ 5617029 h 5620154"/>
              <a:gd name="connsiteX6" fmla="*/ 194973 w 12192000"/>
              <a:gd name="connsiteY6" fmla="*/ 4757683 h 5620154"/>
              <a:gd name="connsiteX7" fmla="*/ 0 w 12192000"/>
              <a:gd name="connsiteY7" fmla="*/ 4602678 h 5620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620154">
                <a:moveTo>
                  <a:pt x="0" y="0"/>
                </a:moveTo>
                <a:lnTo>
                  <a:pt x="12192000" y="0"/>
                </a:lnTo>
                <a:lnTo>
                  <a:pt x="12192000" y="3905338"/>
                </a:lnTo>
                <a:lnTo>
                  <a:pt x="12144291" y="3938234"/>
                </a:lnTo>
                <a:cubicBezTo>
                  <a:pt x="11161300" y="4527346"/>
                  <a:pt x="8957356" y="3260272"/>
                  <a:pt x="7445829" y="3541486"/>
                </a:cubicBezTo>
                <a:cubicBezTo>
                  <a:pt x="5885544" y="3831772"/>
                  <a:pt x="4218819" y="5558972"/>
                  <a:pt x="2873829" y="5617029"/>
                </a:cubicBezTo>
                <a:cubicBezTo>
                  <a:pt x="1949149" y="5656943"/>
                  <a:pt x="939857" y="5311539"/>
                  <a:pt x="194973" y="4757683"/>
                </a:cubicBezTo>
                <a:lnTo>
                  <a:pt x="0" y="4602678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 userDrawn="1">
            <p:custDataLst>
              <p:tags r:id="rId3"/>
            </p:custDataLst>
          </p:nvPr>
        </p:nvGrpSpPr>
        <p:grpSpPr>
          <a:xfrm>
            <a:off x="-9250" y="0"/>
            <a:ext cx="12201250" cy="6372629"/>
            <a:chOff x="-9250" y="0"/>
            <a:chExt cx="12201250" cy="6372629"/>
          </a:xfrm>
        </p:grpSpPr>
        <p:grpSp>
          <p:nvGrpSpPr>
            <p:cNvPr id="15" name="组合 14"/>
            <p:cNvGrpSpPr/>
            <p:nvPr userDrawn="1"/>
          </p:nvGrpSpPr>
          <p:grpSpPr>
            <a:xfrm>
              <a:off x="-9250" y="4181879"/>
              <a:ext cx="1429240" cy="2190750"/>
              <a:chOff x="-9250" y="4181879"/>
              <a:chExt cx="1429240" cy="2190750"/>
            </a:xfrm>
          </p:grpSpPr>
          <p:sp>
            <p:nvSpPr>
              <p:cNvPr id="8" name="椭圆 7"/>
              <p:cNvSpPr/>
              <p:nvPr>
                <p:custDataLst>
                  <p:tags r:id="rId4"/>
                </p:custDataLst>
              </p:nvPr>
            </p:nvSpPr>
            <p:spPr>
              <a:xfrm>
                <a:off x="599874" y="4255919"/>
                <a:ext cx="820116" cy="820116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任意多边形 14"/>
              <p:cNvSpPr/>
              <p:nvPr>
                <p:custDataLst>
                  <p:tags r:id="rId5"/>
                </p:custDataLst>
              </p:nvPr>
            </p:nvSpPr>
            <p:spPr>
              <a:xfrm>
                <a:off x="-9250" y="4181879"/>
                <a:ext cx="1163016" cy="2190750"/>
              </a:xfrm>
              <a:custGeom>
                <a:avLst/>
                <a:gdLst>
                  <a:gd name="connsiteX0" fmla="*/ 67641 w 1163016"/>
                  <a:gd name="connsiteY0" fmla="*/ 0 h 2190750"/>
                  <a:gd name="connsiteX1" fmla="*/ 1163016 w 1163016"/>
                  <a:gd name="connsiteY1" fmla="*/ 1095375 h 2190750"/>
                  <a:gd name="connsiteX2" fmla="*/ 67641 w 1163016"/>
                  <a:gd name="connsiteY2" fmla="*/ 2190750 h 2190750"/>
                  <a:gd name="connsiteX3" fmla="*/ 0 w 1163016"/>
                  <a:gd name="connsiteY3" fmla="*/ 2183931 h 2190750"/>
                  <a:gd name="connsiteX4" fmla="*/ 0 w 1163016"/>
                  <a:gd name="connsiteY4" fmla="*/ 6819 h 2190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3016" h="2190750">
                    <a:moveTo>
                      <a:pt x="67641" y="0"/>
                    </a:moveTo>
                    <a:cubicBezTo>
                      <a:pt x="672600" y="0"/>
                      <a:pt x="1163016" y="490416"/>
                      <a:pt x="1163016" y="1095375"/>
                    </a:cubicBezTo>
                    <a:cubicBezTo>
                      <a:pt x="1163016" y="1700334"/>
                      <a:pt x="672600" y="2190750"/>
                      <a:pt x="67641" y="2190750"/>
                    </a:cubicBezTo>
                    <a:lnTo>
                      <a:pt x="0" y="2183931"/>
                    </a:lnTo>
                    <a:lnTo>
                      <a:pt x="0" y="681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4" name="组合 13"/>
            <p:cNvGrpSpPr/>
            <p:nvPr userDrawn="1"/>
          </p:nvGrpSpPr>
          <p:grpSpPr>
            <a:xfrm>
              <a:off x="9058597" y="0"/>
              <a:ext cx="3133403" cy="6372629"/>
              <a:chOff x="9058597" y="0"/>
              <a:chExt cx="3133403" cy="6372629"/>
            </a:xfrm>
          </p:grpSpPr>
          <p:sp>
            <p:nvSpPr>
              <p:cNvPr id="9" name="任意多边形 18"/>
              <p:cNvSpPr/>
              <p:nvPr>
                <p:custDataLst>
                  <p:tags r:id="rId6"/>
                </p:custDataLst>
              </p:nvPr>
            </p:nvSpPr>
            <p:spPr>
              <a:xfrm>
                <a:off x="9058597" y="0"/>
                <a:ext cx="3133403" cy="6372629"/>
              </a:xfrm>
              <a:custGeom>
                <a:avLst/>
                <a:gdLst>
                  <a:gd name="connsiteX0" fmla="*/ 1753717 w 3133403"/>
                  <a:gd name="connsiteY0" fmla="*/ 0 h 5943480"/>
                  <a:gd name="connsiteX1" fmla="*/ 3133403 w 3133403"/>
                  <a:gd name="connsiteY1" fmla="*/ 0 h 5943480"/>
                  <a:gd name="connsiteX2" fmla="*/ 3133403 w 3133403"/>
                  <a:gd name="connsiteY2" fmla="*/ 5943480 h 5943480"/>
                  <a:gd name="connsiteX3" fmla="*/ 0 w 3133403"/>
                  <a:gd name="connsiteY3" fmla="*/ 2810077 h 5943480"/>
                  <a:gd name="connsiteX4" fmla="*/ 1639837 w 3133403"/>
                  <a:gd name="connsiteY4" fmla="*/ 54859 h 5943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33403" h="5943480">
                    <a:moveTo>
                      <a:pt x="1753717" y="0"/>
                    </a:moveTo>
                    <a:lnTo>
                      <a:pt x="3133403" y="0"/>
                    </a:lnTo>
                    <a:lnTo>
                      <a:pt x="3133403" y="5943480"/>
                    </a:lnTo>
                    <a:cubicBezTo>
                      <a:pt x="1402872" y="5943480"/>
                      <a:pt x="0" y="4540608"/>
                      <a:pt x="0" y="2810077"/>
                    </a:cubicBezTo>
                    <a:cubicBezTo>
                      <a:pt x="0" y="1620337"/>
                      <a:pt x="663076" y="585467"/>
                      <a:pt x="1639837" y="5485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1" name="任意多边形 19"/>
              <p:cNvSpPr/>
              <p:nvPr>
                <p:custDataLst>
                  <p:tags r:id="rId7"/>
                </p:custDataLst>
              </p:nvPr>
            </p:nvSpPr>
            <p:spPr>
              <a:xfrm>
                <a:off x="9058598" y="1797542"/>
                <a:ext cx="2727236" cy="3388340"/>
              </a:xfrm>
              <a:custGeom>
                <a:avLst/>
                <a:gdLst>
                  <a:gd name="connsiteX0" fmla="*/ 1033066 w 2727236"/>
                  <a:gd name="connsiteY0" fmla="*/ 0 h 3388340"/>
                  <a:gd name="connsiteX1" fmla="*/ 2727236 w 2727236"/>
                  <a:gd name="connsiteY1" fmla="*/ 1694170 h 3388340"/>
                  <a:gd name="connsiteX2" fmla="*/ 1033066 w 2727236"/>
                  <a:gd name="connsiteY2" fmla="*/ 3388340 h 3388340"/>
                  <a:gd name="connsiteX3" fmla="*/ 859847 w 2727236"/>
                  <a:gd name="connsiteY3" fmla="*/ 3379593 h 3388340"/>
                  <a:gd name="connsiteX4" fmla="*/ 720463 w 2727236"/>
                  <a:gd name="connsiteY4" fmla="*/ 3358321 h 3388340"/>
                  <a:gd name="connsiteX5" fmla="*/ 715517 w 2727236"/>
                  <a:gd name="connsiteY5" fmla="*/ 3352486 h 3388340"/>
                  <a:gd name="connsiteX6" fmla="*/ 0 w 2727236"/>
                  <a:gd name="connsiteY6" fmla="*/ 1215436 h 3388340"/>
                  <a:gd name="connsiteX7" fmla="*/ 118868 w 2727236"/>
                  <a:gd name="connsiteY7" fmla="*/ 295690 h 3388340"/>
                  <a:gd name="connsiteX8" fmla="*/ 128541 w 2727236"/>
                  <a:gd name="connsiteY8" fmla="*/ 263396 h 3388340"/>
                  <a:gd name="connsiteX9" fmla="*/ 225524 w 2727236"/>
                  <a:gd name="connsiteY9" fmla="*/ 204477 h 3388340"/>
                  <a:gd name="connsiteX10" fmla="*/ 1033066 w 2727236"/>
                  <a:gd name="connsiteY10" fmla="*/ 0 h 3388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727236" h="3388340">
                    <a:moveTo>
                      <a:pt x="1033066" y="0"/>
                    </a:moveTo>
                    <a:cubicBezTo>
                      <a:pt x="1968730" y="0"/>
                      <a:pt x="2727236" y="758506"/>
                      <a:pt x="2727236" y="1694170"/>
                    </a:cubicBezTo>
                    <a:cubicBezTo>
                      <a:pt x="2727236" y="2629834"/>
                      <a:pt x="1968730" y="3388340"/>
                      <a:pt x="1033066" y="3388340"/>
                    </a:cubicBezTo>
                    <a:cubicBezTo>
                      <a:pt x="974587" y="3388340"/>
                      <a:pt x="916800" y="3385377"/>
                      <a:pt x="859847" y="3379593"/>
                    </a:cubicBezTo>
                    <a:lnTo>
                      <a:pt x="720463" y="3358321"/>
                    </a:lnTo>
                    <a:lnTo>
                      <a:pt x="715517" y="3352486"/>
                    </a:lnTo>
                    <a:cubicBezTo>
                      <a:pt x="268519" y="2771740"/>
                      <a:pt x="0" y="2027210"/>
                      <a:pt x="0" y="1215436"/>
                    </a:cubicBezTo>
                    <a:cubicBezTo>
                      <a:pt x="0" y="896524"/>
                      <a:pt x="41442" y="587991"/>
                      <a:pt x="118868" y="295690"/>
                    </a:cubicBezTo>
                    <a:lnTo>
                      <a:pt x="128541" y="263396"/>
                    </a:lnTo>
                    <a:lnTo>
                      <a:pt x="225524" y="204477"/>
                    </a:lnTo>
                    <a:cubicBezTo>
                      <a:pt x="465577" y="74073"/>
                      <a:pt x="740671" y="0"/>
                      <a:pt x="103306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89000">
                    <a:schemeClr val="accent1"/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椭圆 11"/>
              <p:cNvSpPr/>
              <p:nvPr>
                <p:custDataLst>
                  <p:tags r:id="rId8"/>
                </p:custDataLst>
              </p:nvPr>
            </p:nvSpPr>
            <p:spPr>
              <a:xfrm>
                <a:off x="10704665" y="1456466"/>
                <a:ext cx="1284252" cy="1284252"/>
              </a:xfrm>
              <a:prstGeom prst="ellipse">
                <a:avLst/>
              </a:prstGeom>
              <a:gradFill>
                <a:gsLst>
                  <a:gs pos="19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12"/>
            </p:custDataLst>
          </p:nvPr>
        </p:nvSpPr>
        <p:spPr>
          <a:xfrm>
            <a:off x="1515549" y="2332273"/>
            <a:ext cx="7117635" cy="1640840"/>
          </a:xfrm>
        </p:spPr>
        <p:txBody>
          <a:bodyPr vert="horz" lIns="90000" tIns="46800" rIns="9000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0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1515548" y="4088272"/>
            <a:ext cx="7117635" cy="6985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1194580" y="20330"/>
            <a:ext cx="997420" cy="864864"/>
            <a:chOff x="10680230" y="2861016"/>
            <a:chExt cx="1444222" cy="1252286"/>
          </a:xfrm>
        </p:grpSpPr>
        <p:sp>
          <p:nvSpPr>
            <p:cNvPr id="11" name="椭圆 10"/>
            <p:cNvSpPr/>
            <p:nvPr userDrawn="1">
              <p:custDataLst>
                <p:tags r:id="rId3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 userDrawn="1">
              <p:custDataLst>
                <p:tags r:id="rId4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 userDrawn="1">
            <p:custDataLst>
              <p:tags r:id="rId3"/>
            </p:custDataLst>
          </p:nvPr>
        </p:nvGrpSpPr>
        <p:grpSpPr>
          <a:xfrm>
            <a:off x="11194415" y="0"/>
            <a:ext cx="997585" cy="864870"/>
            <a:chOff x="10680230" y="2861016"/>
            <a:chExt cx="1444222" cy="1252286"/>
          </a:xfrm>
        </p:grpSpPr>
        <p:sp>
          <p:nvSpPr>
            <p:cNvPr id="15" name="椭圆 14"/>
            <p:cNvSpPr/>
            <p:nvPr userDrawn="1">
              <p:custDataLst>
                <p:tags r:id="rId4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 userDrawn="1">
              <p:custDataLst>
                <p:tags r:id="rId5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 userDrawn="1">
            <p:custDataLst>
              <p:tags r:id="rId6"/>
            </p:custDataLst>
          </p:nvPr>
        </p:nvGrpSpPr>
        <p:grpSpPr>
          <a:xfrm rot="10608562">
            <a:off x="5080" y="5815330"/>
            <a:ext cx="997585" cy="864870"/>
            <a:chOff x="10680230" y="2861016"/>
            <a:chExt cx="1444222" cy="1252286"/>
          </a:xfrm>
        </p:grpSpPr>
        <p:sp>
          <p:nvSpPr>
            <p:cNvPr id="21" name="椭圆 20"/>
            <p:cNvSpPr/>
            <p:nvPr userDrawn="1">
              <p:custDataLst>
                <p:tags r:id="rId7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 userDrawn="1">
              <p:custDataLst>
                <p:tags r:id="rId8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lIns="90000" tIns="46800" rIns="90000" bIns="46800" anchor="ctr">
            <a:normAutofit/>
          </a:bodyPr>
          <a:lstStyle>
            <a:lvl1pPr>
              <a:defRPr sz="373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 lIns="90000" tIns="46800" rIns="90000" bIns="46800">
            <a:normAutofit/>
          </a:bodyPr>
          <a:lstStyle>
            <a:lvl1pPr>
              <a:defRPr sz="213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213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213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213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2135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 rot="10518704">
            <a:off x="-19549" y="6002428"/>
            <a:ext cx="1014461" cy="879640"/>
            <a:chOff x="10680230" y="2861016"/>
            <a:chExt cx="1444222" cy="1252286"/>
          </a:xfrm>
        </p:grpSpPr>
        <p:sp>
          <p:nvSpPr>
            <p:cNvPr id="12" name="椭圆 11"/>
            <p:cNvSpPr/>
            <p:nvPr userDrawn="1">
              <p:custDataLst>
                <p:tags r:id="rId4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 userDrawn="1">
              <p:custDataLst>
                <p:tags r:id="rId5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9"/>
            <a:ext cx="6480000" cy="5087937"/>
          </a:xfrm>
        </p:spPr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>
            <a:off x="11131215" y="83283"/>
            <a:ext cx="984585" cy="853734"/>
            <a:chOff x="10680230" y="2861016"/>
            <a:chExt cx="1444222" cy="1252286"/>
          </a:xfrm>
        </p:grpSpPr>
        <p:sp>
          <p:nvSpPr>
            <p:cNvPr id="12" name="椭圆 11"/>
            <p:cNvSpPr/>
            <p:nvPr userDrawn="1">
              <p:custDataLst>
                <p:tags r:id="rId4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 userDrawn="1">
              <p:custDataLst>
                <p:tags r:id="rId5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>
            <p:custDataLst>
              <p:tags r:id="rId2"/>
            </p:custDataLst>
          </p:nvPr>
        </p:nvGrpSpPr>
        <p:grpSpPr>
          <a:xfrm rot="10800000">
            <a:off x="109855" y="8890"/>
            <a:ext cx="968375" cy="800735"/>
            <a:chOff x="10839871" y="5761090"/>
            <a:chExt cx="1272888" cy="1052821"/>
          </a:xfrm>
        </p:grpSpPr>
        <p:sp>
          <p:nvSpPr>
            <p:cNvPr id="19" name="椭圆 18"/>
            <p:cNvSpPr/>
            <p:nvPr userDrawn="1">
              <p:custDataLst>
                <p:tags r:id="rId3"/>
              </p:custDataLst>
            </p:nvPr>
          </p:nvSpPr>
          <p:spPr>
            <a:xfrm rot="2100000" flipH="1" flipV="1">
              <a:off x="10839871" y="6235545"/>
              <a:ext cx="578088" cy="578366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 userDrawn="1">
              <p:custDataLst>
                <p:tags r:id="rId4"/>
              </p:custDataLst>
            </p:nvPr>
          </p:nvSpPr>
          <p:spPr>
            <a:xfrm rot="2100000">
              <a:off x="11169340" y="5761090"/>
              <a:ext cx="943419" cy="943872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20"/>
          <p:cNvGrpSpPr/>
          <p:nvPr userDrawn="1">
            <p:custDataLst>
              <p:tags r:id="rId5"/>
            </p:custDataLst>
          </p:nvPr>
        </p:nvGrpSpPr>
        <p:grpSpPr>
          <a:xfrm>
            <a:off x="11135360" y="6350"/>
            <a:ext cx="1141095" cy="944245"/>
            <a:chOff x="10839871" y="5761090"/>
            <a:chExt cx="1272888" cy="1052821"/>
          </a:xfrm>
        </p:grpSpPr>
        <p:sp>
          <p:nvSpPr>
            <p:cNvPr id="22" name="椭圆 21"/>
            <p:cNvSpPr/>
            <p:nvPr userDrawn="1">
              <p:custDataLst>
                <p:tags r:id="rId6"/>
              </p:custDataLst>
            </p:nvPr>
          </p:nvSpPr>
          <p:spPr>
            <a:xfrm rot="2100000" flipH="1" flipV="1">
              <a:off x="10839871" y="6235545"/>
              <a:ext cx="578088" cy="578366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 userDrawn="1">
              <p:custDataLst>
                <p:tags r:id="rId7"/>
              </p:custDataLst>
            </p:nvPr>
          </p:nvSpPr>
          <p:spPr>
            <a:xfrm rot="2100000">
              <a:off x="11169340" y="5761090"/>
              <a:ext cx="943419" cy="943872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矩形 7"/>
          <p:cNvSpPr/>
          <p:nvPr userDrawn="1">
            <p:custDataLst>
              <p:tags r:id="rId8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4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10839871" y="5761090"/>
            <a:ext cx="1272888" cy="1052821"/>
            <a:chOff x="10839871" y="5761090"/>
            <a:chExt cx="1272888" cy="1052821"/>
          </a:xfrm>
        </p:grpSpPr>
        <p:sp>
          <p:nvSpPr>
            <p:cNvPr id="14" name="椭圆 13"/>
            <p:cNvSpPr/>
            <p:nvPr userDrawn="1">
              <p:custDataLst>
                <p:tags r:id="rId3"/>
              </p:custDataLst>
            </p:nvPr>
          </p:nvSpPr>
          <p:spPr>
            <a:xfrm rot="2100000" flipH="1" flipV="1">
              <a:off x="10839871" y="6235545"/>
              <a:ext cx="578088" cy="578366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 userDrawn="1">
              <p:custDataLst>
                <p:tags r:id="rId4"/>
              </p:custDataLst>
            </p:nvPr>
          </p:nvSpPr>
          <p:spPr>
            <a:xfrm rot="2100000">
              <a:off x="11169340" y="5761090"/>
              <a:ext cx="943419" cy="943872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79755" y="237490"/>
            <a:ext cx="11037570" cy="53530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579600" y="1663200"/>
            <a:ext cx="5342400" cy="2894400"/>
          </a:xfrm>
        </p:spPr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0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1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7" name="椭圆 16"/>
          <p:cNvSpPr/>
          <p:nvPr userDrawn="1">
            <p:custDataLst>
              <p:tags r:id="rId3"/>
            </p:custDataLst>
          </p:nvPr>
        </p:nvSpPr>
        <p:spPr>
          <a:xfrm rot="2100000">
            <a:off x="896620" y="2745105"/>
            <a:ext cx="644525" cy="644525"/>
          </a:xfrm>
          <a:prstGeom prst="ellipse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55000"/>
                </a:schemeClr>
              </a:gs>
              <a:gs pos="100000">
                <a:schemeClr val="accent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 userDrawn="1">
            <p:custDataLst>
              <p:tags r:id="rId4"/>
            </p:custDataLst>
          </p:nvPr>
        </p:nvSpPr>
        <p:spPr>
          <a:xfrm rot="2100000" flipH="1" flipV="1">
            <a:off x="96520" y="2860040"/>
            <a:ext cx="1136650" cy="1137285"/>
          </a:xfrm>
          <a:prstGeom prst="ellipse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9000"/>
                </a:schemeClr>
              </a:gs>
              <a:gs pos="100000">
                <a:schemeClr val="accent1">
                  <a:lumMod val="86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>
            <p:custDataLst>
              <p:tags r:id="rId5"/>
            </p:custDataLst>
          </p:nvPr>
        </p:nvSpPr>
        <p:spPr>
          <a:xfrm rot="2100000" flipH="1" flipV="1">
            <a:off x="10680065" y="3469005"/>
            <a:ext cx="644525" cy="644525"/>
          </a:xfrm>
          <a:prstGeom prst="ellipse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55000"/>
                </a:schemeClr>
              </a:gs>
              <a:gs pos="100000">
                <a:schemeClr val="accent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 userDrawn="1">
            <p:custDataLst>
              <p:tags r:id="rId6"/>
            </p:custDataLst>
          </p:nvPr>
        </p:nvSpPr>
        <p:spPr>
          <a:xfrm rot="2100000">
            <a:off x="10987405" y="2861310"/>
            <a:ext cx="1136650" cy="1137285"/>
          </a:xfrm>
          <a:prstGeom prst="ellipse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9000"/>
                </a:schemeClr>
              </a:gs>
              <a:gs pos="100000">
                <a:schemeClr val="accent1">
                  <a:lumMod val="86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7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9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6" Type="http://schemas.openxmlformats.org/officeDocument/2006/relationships/theme" Target="../theme/theme2.xml"/><Relationship Id="rId25" Type="http://schemas.openxmlformats.org/officeDocument/2006/relationships/tags" Target="../tags/tag191.xml"/><Relationship Id="rId24" Type="http://schemas.openxmlformats.org/officeDocument/2006/relationships/tags" Target="../tags/tag190.xml"/><Relationship Id="rId23" Type="http://schemas.openxmlformats.org/officeDocument/2006/relationships/tags" Target="../tags/tag189.xml"/><Relationship Id="rId22" Type="http://schemas.openxmlformats.org/officeDocument/2006/relationships/tags" Target="../tags/tag188.xml"/><Relationship Id="rId21" Type="http://schemas.openxmlformats.org/officeDocument/2006/relationships/tags" Target="../tags/tag187.xml"/><Relationship Id="rId20" Type="http://schemas.openxmlformats.org/officeDocument/2006/relationships/tags" Target="../tags/tag186.xml"/><Relationship Id="rId2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kumimoji="1" lang="zh-CN" altLang="en-US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  <p:pic>
        <p:nvPicPr>
          <p:cNvPr id="2" name="图片 1" descr="医院logo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607935" y="158750"/>
            <a:ext cx="4395470" cy="7594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tags" Target="../tags/tag238.xml"/><Relationship Id="rId1" Type="http://schemas.openxmlformats.org/officeDocument/2006/relationships/tags" Target="../tags/tag23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195.xml"/><Relationship Id="rId2" Type="http://schemas.openxmlformats.org/officeDocument/2006/relationships/tags" Target="../tags/tag194.xml"/><Relationship Id="rId1" Type="http://schemas.openxmlformats.org/officeDocument/2006/relationships/tags" Target="../tags/tag193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201.xml"/><Relationship Id="rId5" Type="http://schemas.openxmlformats.org/officeDocument/2006/relationships/tags" Target="../tags/tag200.xml"/><Relationship Id="rId4" Type="http://schemas.openxmlformats.org/officeDocument/2006/relationships/tags" Target="../tags/tag199.xml"/><Relationship Id="rId3" Type="http://schemas.openxmlformats.org/officeDocument/2006/relationships/tags" Target="../tags/tag198.xml"/><Relationship Id="rId2" Type="http://schemas.openxmlformats.org/officeDocument/2006/relationships/tags" Target="../tags/tag197.xml"/><Relationship Id="rId1" Type="http://schemas.openxmlformats.org/officeDocument/2006/relationships/tags" Target="../tags/tag196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207.xml"/><Relationship Id="rId5" Type="http://schemas.openxmlformats.org/officeDocument/2006/relationships/tags" Target="../tags/tag206.xml"/><Relationship Id="rId4" Type="http://schemas.openxmlformats.org/officeDocument/2006/relationships/tags" Target="../tags/tag205.xml"/><Relationship Id="rId3" Type="http://schemas.openxmlformats.org/officeDocument/2006/relationships/tags" Target="../tags/tag204.xml"/><Relationship Id="rId2" Type="http://schemas.openxmlformats.org/officeDocument/2006/relationships/tags" Target="../tags/tag203.xml"/><Relationship Id="rId1" Type="http://schemas.openxmlformats.org/officeDocument/2006/relationships/tags" Target="../tags/tag20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7" Type="http://schemas.openxmlformats.org/officeDocument/2006/relationships/tags" Target="../tags/tag214.xml"/><Relationship Id="rId6" Type="http://schemas.openxmlformats.org/officeDocument/2006/relationships/tags" Target="../tags/tag213.xml"/><Relationship Id="rId5" Type="http://schemas.openxmlformats.org/officeDocument/2006/relationships/tags" Target="../tags/tag212.xml"/><Relationship Id="rId4" Type="http://schemas.openxmlformats.org/officeDocument/2006/relationships/tags" Target="../tags/tag211.xml"/><Relationship Id="rId3" Type="http://schemas.openxmlformats.org/officeDocument/2006/relationships/tags" Target="../tags/tag210.xml"/><Relationship Id="rId2" Type="http://schemas.openxmlformats.org/officeDocument/2006/relationships/tags" Target="../tags/tag209.xml"/><Relationship Id="rId1" Type="http://schemas.openxmlformats.org/officeDocument/2006/relationships/tags" Target="../tags/tag208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220.xml"/><Relationship Id="rId5" Type="http://schemas.openxmlformats.org/officeDocument/2006/relationships/tags" Target="../tags/tag219.xml"/><Relationship Id="rId4" Type="http://schemas.openxmlformats.org/officeDocument/2006/relationships/tags" Target="../tags/tag218.xml"/><Relationship Id="rId3" Type="http://schemas.openxmlformats.org/officeDocument/2006/relationships/tags" Target="../tags/tag217.xml"/><Relationship Id="rId2" Type="http://schemas.openxmlformats.org/officeDocument/2006/relationships/tags" Target="../tags/tag216.xml"/><Relationship Id="rId1" Type="http://schemas.openxmlformats.org/officeDocument/2006/relationships/tags" Target="../tags/tag215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226.xml"/><Relationship Id="rId5" Type="http://schemas.openxmlformats.org/officeDocument/2006/relationships/tags" Target="../tags/tag225.xml"/><Relationship Id="rId4" Type="http://schemas.openxmlformats.org/officeDocument/2006/relationships/tags" Target="../tags/tag224.xml"/><Relationship Id="rId3" Type="http://schemas.openxmlformats.org/officeDocument/2006/relationships/tags" Target="../tags/tag223.xml"/><Relationship Id="rId2" Type="http://schemas.openxmlformats.org/officeDocument/2006/relationships/tags" Target="../tags/tag222.xml"/><Relationship Id="rId1" Type="http://schemas.openxmlformats.org/officeDocument/2006/relationships/tags" Target="../tags/tag221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231.xml"/><Relationship Id="rId4" Type="http://schemas.openxmlformats.org/officeDocument/2006/relationships/tags" Target="../tags/tag230.xml"/><Relationship Id="rId3" Type="http://schemas.openxmlformats.org/officeDocument/2006/relationships/tags" Target="../tags/tag229.xml"/><Relationship Id="rId2" Type="http://schemas.openxmlformats.org/officeDocument/2006/relationships/tags" Target="../tags/tag228.xml"/><Relationship Id="rId1" Type="http://schemas.openxmlformats.org/officeDocument/2006/relationships/tags" Target="../tags/tag227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236.xml"/><Relationship Id="rId4" Type="http://schemas.openxmlformats.org/officeDocument/2006/relationships/tags" Target="../tags/tag235.xml"/><Relationship Id="rId3" Type="http://schemas.openxmlformats.org/officeDocument/2006/relationships/tags" Target="../tags/tag234.xml"/><Relationship Id="rId2" Type="http://schemas.openxmlformats.org/officeDocument/2006/relationships/tags" Target="../tags/tag233.xml"/><Relationship Id="rId1" Type="http://schemas.openxmlformats.org/officeDocument/2006/relationships/tags" Target="../tags/tag2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323850"/>
            <a:ext cx="10852150" cy="692785"/>
          </a:xfrm>
        </p:spPr>
        <p:txBody>
          <a:bodyPr/>
          <a:p>
            <a:r>
              <a:rPr lang="en-US" altLang="zh-CN" sz="3200"/>
              <a:t>PPT</a:t>
            </a:r>
            <a:r>
              <a:rPr sz="3200"/>
              <a:t>须知</a:t>
            </a:r>
            <a:endParaRPr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925" y="1016635"/>
            <a:ext cx="10852150" cy="5481320"/>
          </a:xfrm>
        </p:spPr>
        <p:txBody>
          <a:bodyPr/>
          <a:p>
            <a:pPr marL="0" indent="0">
              <a:buNone/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PPT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演讲时间控制在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分钟内；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、红色字体按照要求输入内容后可删除；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“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产品技术/性能优势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仅限一页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，着重突出本设备的特点；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、设备若涉及耗材一定要完整填写耗材清单中的相关内容，如果有涉及耗材不填的，视为耗材无偿配置。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sz="1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请注意：</a:t>
            </a:r>
            <a:endParaRPr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请准时或提前到达会议现场，超过签到时间将视为自动放弃此次设备演讲机会，不予进入会议现场。</a:t>
            </a:r>
            <a:endParaRPr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64114" y="1911268"/>
            <a:ext cx="7117635" cy="1640840"/>
          </a:xfrm>
        </p:spPr>
        <p:txBody>
          <a:bodyPr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9600" dirty="0">
                <a:solidFill>
                  <a:schemeClr val="accent1">
                    <a:lumMod val="75000"/>
                  </a:schemeClr>
                </a:solidFill>
                <a:ea typeface="微软雅黑" panose="020B0503020204020204" charset="-122"/>
              </a:rPr>
              <a:t>谢谢观看</a:t>
            </a:r>
            <a:endParaRPr lang="zh-CN" altLang="en-US" sz="9600" dirty="0">
              <a:solidFill>
                <a:schemeClr val="accent1">
                  <a:lumMod val="75000"/>
                </a:schemeClr>
              </a:solidFill>
              <a:ea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019175" y="1512570"/>
            <a:ext cx="8459470" cy="1106170"/>
          </a:xfrm>
        </p:spPr>
        <p:txBody>
          <a:bodyPr>
            <a:noAutofit/>
          </a:bodyPr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ea typeface="微软雅黑" panose="020B0503020204020204" charset="-122"/>
                <a:sym typeface="微软雅黑" panose="020B0503020204020204" charset="-122"/>
              </a:rPr>
              <a:t>医学装备购置论证会</a:t>
            </a:r>
            <a:endParaRPr lang="zh-CN" altLang="en-US" b="1" dirty="0">
              <a:solidFill>
                <a:schemeClr val="accent1">
                  <a:lumMod val="75000"/>
                </a:schemeClr>
              </a:solidFill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413510" y="3168015"/>
            <a:ext cx="7089140" cy="1012825"/>
          </a:xfrm>
        </p:spPr>
        <p:txBody>
          <a:bodyPr>
            <a:noAutofit/>
          </a:bodyPr>
          <a:p>
            <a:pPr marL="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 b="1" dirty="0">
                <a:solidFill>
                  <a:schemeClr val="dk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项目名称：XXXXXXX</a:t>
            </a:r>
            <a:endParaRPr lang="zh-CN" altLang="en-US" b="1" dirty="0">
              <a:solidFill>
                <a:schemeClr val="dk1">
                  <a:lumMod val="75000"/>
                  <a:lumOff val="2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 b="1" dirty="0">
                <a:solidFill>
                  <a:schemeClr val="dk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代理商</a:t>
            </a:r>
            <a:r>
              <a:rPr lang="en-US" altLang="zh-CN" b="1" dirty="0">
                <a:solidFill>
                  <a:schemeClr val="dk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/</a:t>
            </a:r>
            <a:r>
              <a:rPr lang="zh-CN" altLang="en-US" b="1" dirty="0">
                <a:solidFill>
                  <a:schemeClr val="dk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厂家名称：XXXXXXX</a:t>
            </a:r>
            <a:endParaRPr lang="zh-CN" altLang="en-US" b="1" dirty="0">
              <a:solidFill>
                <a:schemeClr val="dk1">
                  <a:lumMod val="75000"/>
                  <a:lumOff val="2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1"/>
            </p:custDataLst>
          </p:nvPr>
        </p:nvGrpSpPr>
        <p:grpSpPr>
          <a:xfrm>
            <a:off x="11194580" y="20330"/>
            <a:ext cx="997420" cy="864864"/>
            <a:chOff x="10680230" y="2861016"/>
            <a:chExt cx="1444222" cy="1252286"/>
          </a:xfrm>
        </p:grpSpPr>
        <p:sp>
          <p:nvSpPr>
            <p:cNvPr id="11" name="椭圆 10"/>
            <p:cNvSpPr/>
            <p:nvPr userDrawn="1">
              <p:custDataLst>
                <p:tags r:id="rId2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2" name="椭圆 11"/>
            <p:cNvSpPr/>
            <p:nvPr userDrawn="1">
              <p:custDataLst>
                <p:tags r:id="rId3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7414" name="TextBox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36600" y="376238"/>
            <a:ext cx="396081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dk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基本信息</a:t>
            </a:r>
            <a:endParaRPr lang="zh-CN" altLang="en-US" sz="3200" b="1" dirty="0">
              <a:solidFill>
                <a:schemeClr val="dk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5"/>
            </p:custDataLst>
          </p:nvPr>
        </p:nvGraphicFramePr>
        <p:xfrm>
          <a:off x="735965" y="1116965"/>
          <a:ext cx="11130915" cy="5886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355"/>
                <a:gridCol w="8163560"/>
              </a:tblGrid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项目名称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品牌、</a:t>
                      </a:r>
                      <a:r>
                        <a:rPr lang="zh-CN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型号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最终报价（元）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与之前投递的最终报价相一致</a:t>
                      </a:r>
                      <a:endParaRPr lang="zh-CN" altLang="en-US" sz="2800" b="1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7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供货期限（天）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是否有现货？</a:t>
                      </a:r>
                      <a:endParaRPr lang="zh-CN" altLang="en-US" sz="2800" b="1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注册证名称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注册证号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用途及功能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设备尺寸（cm）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厂家（</a:t>
                      </a:r>
                      <a:r>
                        <a:rPr lang="zh-CN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产地</a:t>
                      </a:r>
                      <a:r>
                        <a:rPr lang="zh-CN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）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6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1"/>
            </p:custDataLst>
          </p:nvPr>
        </p:nvGrpSpPr>
        <p:grpSpPr>
          <a:xfrm>
            <a:off x="11194580" y="20330"/>
            <a:ext cx="997420" cy="864864"/>
            <a:chOff x="10680230" y="2861016"/>
            <a:chExt cx="1444222" cy="1252286"/>
          </a:xfrm>
        </p:grpSpPr>
        <p:sp>
          <p:nvSpPr>
            <p:cNvPr id="11" name="椭圆 10"/>
            <p:cNvSpPr/>
            <p:nvPr userDrawn="1">
              <p:custDataLst>
                <p:tags r:id="rId2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2" name="椭圆 11"/>
            <p:cNvSpPr/>
            <p:nvPr userDrawn="1">
              <p:custDataLst>
                <p:tags r:id="rId3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7414" name="TextBox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36600" y="470218"/>
            <a:ext cx="396081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dk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基本信息</a:t>
            </a:r>
            <a:endParaRPr lang="zh-CN" altLang="en-US" sz="3200" b="1" dirty="0">
              <a:solidFill>
                <a:schemeClr val="dk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736600" y="1341755"/>
          <a:ext cx="10625455" cy="5029200"/>
        </p:xfrm>
        <a:graphic>
          <a:graphicData uri="http://schemas.openxmlformats.org/drawingml/2006/table">
            <a:tbl>
              <a:tblPr/>
              <a:tblGrid>
                <a:gridCol w="2707005"/>
                <a:gridCol w="7918450"/>
              </a:tblGrid>
              <a:tr h="255079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主要易损配件价格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40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是否涉及工程改造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2000" b="1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场地面积要求：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2000" b="1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电源及功率要求：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20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对安装场地有无特殊要求，如排污，放射防护等。</a:t>
                      </a:r>
                      <a:endParaRPr lang="zh-CN" altLang="en-US" sz="2000" b="1" i="0" u="none" strike="noStrik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6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1"/>
            </p:custDataLst>
          </p:nvPr>
        </p:nvGrpSpPr>
        <p:grpSpPr>
          <a:xfrm>
            <a:off x="11194580" y="20330"/>
            <a:ext cx="997420" cy="864864"/>
            <a:chOff x="10680230" y="2861016"/>
            <a:chExt cx="1444222" cy="1252286"/>
          </a:xfrm>
        </p:grpSpPr>
        <p:sp>
          <p:nvSpPr>
            <p:cNvPr id="11" name="椭圆 10"/>
            <p:cNvSpPr/>
            <p:nvPr userDrawn="1">
              <p:custDataLst>
                <p:tags r:id="rId2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2" name="椭圆 11"/>
            <p:cNvSpPr/>
            <p:nvPr userDrawn="1">
              <p:custDataLst>
                <p:tags r:id="rId3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7414" name="TextBox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3530" y="121285"/>
            <a:ext cx="72180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 smtClean="0">
                <a:solidFill>
                  <a:schemeClr val="dk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耗材清单及</a:t>
            </a:r>
            <a:r>
              <a:rPr lang="zh-CN" altLang="en-US" sz="3200" b="1" dirty="0">
                <a:solidFill>
                  <a:schemeClr val="dk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价格</a:t>
            </a:r>
            <a:r>
              <a:rPr lang="zh-CN" altLang="en-US" sz="2400" b="1" dirty="0">
                <a:solidFill>
                  <a:schemeClr val="dk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（若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无相关配套耗材，则写无）</a:t>
            </a:r>
            <a:endParaRPr lang="zh-CN" altLang="en-US" sz="24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03530" y="920750"/>
          <a:ext cx="11607800" cy="5850890"/>
        </p:xfrm>
        <a:graphic>
          <a:graphicData uri="http://schemas.openxmlformats.org/drawingml/2006/table">
            <a:tbl>
              <a:tblPr/>
              <a:tblGrid>
                <a:gridCol w="446670"/>
                <a:gridCol w="1111636"/>
                <a:gridCol w="1162050"/>
                <a:gridCol w="1260714"/>
                <a:gridCol w="910590"/>
                <a:gridCol w="3709035"/>
                <a:gridCol w="3007360"/>
              </a:tblGrid>
              <a:tr h="9931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序号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耗材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名称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规格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数量/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单位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价格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（元）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能否收费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000" b="1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对应的收费编码</a:t>
                      </a:r>
                      <a:endParaRPr lang="zh-CN" altLang="en-US" sz="2000" b="1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000" b="1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收费标准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成本率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【收费标准</a:t>
                      </a:r>
                      <a:r>
                        <a:rPr lang="en-US" altLang="zh-CN" sz="1400" b="1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(</a:t>
                      </a: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单次</a:t>
                      </a:r>
                      <a:r>
                        <a:rPr lang="en-US" altLang="zh-CN" sz="1400" b="1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)</a:t>
                      </a:r>
                      <a:r>
                        <a:rPr lang="zh-CN" altLang="en-US" sz="1400" b="1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÷</a:t>
                      </a: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耗材</a:t>
                      </a:r>
                      <a:r>
                        <a:rPr lang="en-US" altLang="zh-CN" sz="14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(</a:t>
                      </a: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单人份</a:t>
                      </a:r>
                      <a:r>
                        <a:rPr lang="en-US" altLang="zh-CN" sz="14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)</a:t>
                      </a: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】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5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5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5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416165" y="274955"/>
            <a:ext cx="401066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体外诊断试剂成本率超过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55%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不准入</a:t>
            </a:r>
            <a:endParaRPr lang="zh-CN" altLang="en-US" b="1" dirty="0" smtClean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1"/>
            </p:custDataLst>
          </p:nvPr>
        </p:nvGrpSpPr>
        <p:grpSpPr>
          <a:xfrm>
            <a:off x="11194580" y="20330"/>
            <a:ext cx="997420" cy="864864"/>
            <a:chOff x="10680230" y="2861016"/>
            <a:chExt cx="1444222" cy="1252286"/>
          </a:xfrm>
        </p:grpSpPr>
        <p:sp>
          <p:nvSpPr>
            <p:cNvPr id="11" name="椭圆 10"/>
            <p:cNvSpPr/>
            <p:nvPr userDrawn="1">
              <p:custDataLst>
                <p:tags r:id="rId2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2" name="椭圆 11"/>
            <p:cNvSpPr/>
            <p:nvPr userDrawn="1">
              <p:custDataLst>
                <p:tags r:id="rId3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7414" name="TextBox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36600" y="518160"/>
            <a:ext cx="467487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 smtClean="0">
                <a:solidFill>
                  <a:schemeClr val="dk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配置清单</a:t>
            </a:r>
            <a:endParaRPr lang="zh-CN" altLang="en-US" sz="3200" b="1" dirty="0">
              <a:solidFill>
                <a:schemeClr val="dk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1884680" y="1341755"/>
          <a:ext cx="6866890" cy="5112385"/>
        </p:xfrm>
        <a:graphic>
          <a:graphicData uri="http://schemas.openxmlformats.org/drawingml/2006/table">
            <a:tbl>
              <a:tblPr/>
              <a:tblGrid>
                <a:gridCol w="1116965"/>
                <a:gridCol w="3471545"/>
                <a:gridCol w="2278380"/>
              </a:tblGrid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序号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名称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数量/单位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6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1"/>
            </p:custDataLst>
          </p:nvPr>
        </p:nvGrpSpPr>
        <p:grpSpPr>
          <a:xfrm>
            <a:off x="11194580" y="20330"/>
            <a:ext cx="997420" cy="864864"/>
            <a:chOff x="10680230" y="2861016"/>
            <a:chExt cx="1444222" cy="1252286"/>
          </a:xfrm>
        </p:grpSpPr>
        <p:sp>
          <p:nvSpPr>
            <p:cNvPr id="11" name="椭圆 10"/>
            <p:cNvSpPr/>
            <p:nvPr userDrawn="1">
              <p:custDataLst>
                <p:tags r:id="rId2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2" name="椭圆 11"/>
            <p:cNvSpPr/>
            <p:nvPr userDrawn="1">
              <p:custDataLst>
                <p:tags r:id="rId3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7414" name="TextBox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36600" y="388938"/>
            <a:ext cx="396081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dk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售后服务</a:t>
            </a:r>
            <a:endParaRPr lang="zh-CN" altLang="en-US" sz="3200" b="1" dirty="0">
              <a:solidFill>
                <a:schemeClr val="dk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736600" y="1341755"/>
          <a:ext cx="10625455" cy="4074795"/>
        </p:xfrm>
        <a:graphic>
          <a:graphicData uri="http://schemas.openxmlformats.org/drawingml/2006/table">
            <a:tbl>
              <a:tblPr/>
              <a:tblGrid>
                <a:gridCol w="3509010"/>
                <a:gridCol w="7116445"/>
              </a:tblGrid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免费保修期</a:t>
                      </a:r>
                      <a:endParaRPr lang="en-US" altLang="zh-CN" sz="2000" b="1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及维保报价</a:t>
                      </a:r>
                      <a:endParaRPr lang="zh-CN" altLang="en-US" sz="2000" b="1" i="0" u="none" strike="noStrike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1" i="0" strike="noStrike" kern="1200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zh-CN" altLang="en-US" sz="20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列明设备（是否含附件）的免费</a:t>
                      </a:r>
                      <a:r>
                        <a:rPr lang="zh-CN" altLang="en-US" sz="20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保修期。</a:t>
                      </a:r>
                      <a:endParaRPr lang="en-US" altLang="zh-CN" sz="2000" b="1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并列明出保后的年维保费用</a:t>
                      </a:r>
                      <a:endParaRPr lang="zh-CN" altLang="en-US" sz="2000" b="1" i="0" u="none" strike="noStrike" kern="1200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人员培训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1" i="0" strike="noStrike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</a:t>
                      </a:r>
                      <a:endParaRPr lang="zh-CN" altLang="en-US" sz="2000" b="1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其他支持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6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1"/>
            </p:custDataLst>
          </p:nvPr>
        </p:nvGrpSpPr>
        <p:grpSpPr>
          <a:xfrm>
            <a:off x="11194580" y="20330"/>
            <a:ext cx="997420" cy="864864"/>
            <a:chOff x="10680230" y="2861016"/>
            <a:chExt cx="1444222" cy="1252286"/>
          </a:xfrm>
        </p:grpSpPr>
        <p:sp>
          <p:nvSpPr>
            <p:cNvPr id="11" name="椭圆 10"/>
            <p:cNvSpPr/>
            <p:nvPr userDrawn="1">
              <p:custDataLst>
                <p:tags r:id="rId2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2" name="椭圆 11"/>
            <p:cNvSpPr/>
            <p:nvPr userDrawn="1">
              <p:custDataLst>
                <p:tags r:id="rId3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7414" name="TextBox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31140" y="175895"/>
            <a:ext cx="639953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产品技术/性能优势</a:t>
            </a:r>
            <a:r>
              <a:rPr lang="zh-CN" altLang="en-US" sz="1200" b="1" dirty="0">
                <a:solidFill>
                  <a:schemeClr val="lt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（限一页）</a:t>
            </a:r>
            <a:endParaRPr lang="zh-CN" altLang="en-US" sz="1200" b="1" dirty="0">
              <a:solidFill>
                <a:schemeClr val="lt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1"/>
            </p:custDataLst>
          </p:nvPr>
        </p:nvGrpSpPr>
        <p:grpSpPr>
          <a:xfrm>
            <a:off x="11194580" y="20330"/>
            <a:ext cx="997420" cy="864864"/>
            <a:chOff x="10680230" y="2861016"/>
            <a:chExt cx="1444222" cy="1252286"/>
          </a:xfrm>
        </p:grpSpPr>
        <p:sp>
          <p:nvSpPr>
            <p:cNvPr id="11" name="椭圆 10"/>
            <p:cNvSpPr/>
            <p:nvPr userDrawn="1">
              <p:custDataLst>
                <p:tags r:id="rId2"/>
              </p:custDataLst>
            </p:nvPr>
          </p:nvSpPr>
          <p:spPr>
            <a:xfrm rot="2100000" flipH="1" flipV="1">
              <a:off x="10680230" y="3468748"/>
              <a:ext cx="644244" cy="644554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55000"/>
                  </a:schemeClr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2" name="椭圆 11"/>
            <p:cNvSpPr/>
            <p:nvPr userDrawn="1">
              <p:custDataLst>
                <p:tags r:id="rId3"/>
              </p:custDataLst>
            </p:nvPr>
          </p:nvSpPr>
          <p:spPr>
            <a:xfrm rot="2100000">
              <a:off x="10987599" y="2861016"/>
              <a:ext cx="1136853" cy="1137399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  <a:alpha val="39000"/>
                  </a:schemeClr>
                </a:gs>
                <a:gs pos="100000">
                  <a:schemeClr val="accent1">
                    <a:lumMod val="86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7414" name="TextBox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43205" y="187960"/>
            <a:ext cx="232029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用户名单</a:t>
            </a:r>
            <a:endParaRPr lang="zh-CN" altLang="en-US" sz="3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3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3868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3868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TEMPLATE_THUMBS_INDEX" val="1、4、6、7、9、10、12、15、16、17、18、19、20"/>
  <p:tag name="KSO_WM_TEMPLATE_SUBCATEGORY" val="0"/>
  <p:tag name="KSO_WM_TEMPLATE_MASTER_TYPE" val="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3868"/>
</p:tagLst>
</file>

<file path=ppt/tags/tag192.xml><?xml version="1.0" encoding="utf-8"?>
<p:tagLst xmlns:p="http://schemas.openxmlformats.org/presentationml/2006/main">
  <p:tag name="KSO_WM_BEAUTIFY_FLAG" val="#wm#"/>
  <p:tag name="KSO_WM_TEMPLATE_CATEGORY" val="custom"/>
  <p:tag name="KSO_WM_TEMPLATE_INDEX" val="20203868"/>
</p:tagLst>
</file>

<file path=ppt/tags/tag19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3868_1*a*1"/>
  <p:tag name="KSO_WM_TEMPLATE_CATEGORY" val="custom"/>
  <p:tag name="KSO_WM_TEMPLATE_INDEX" val="20203868"/>
  <p:tag name="KSO_WM_UNIT_LAYERLEVEL" val="1"/>
  <p:tag name="KSO_WM_TAG_VERSION" val="1.0"/>
  <p:tag name="KSO_WM_BEAUTIFY_FLAG" val="#wm#"/>
  <p:tag name="KSO_WM_UNIT_PRESET_TEXT" val="简约工作汇报总结"/>
  <p:tag name="KSO_WM_UNIT_TEXT_FILL_FORE_SCHEMECOLOR_INDEX_BRIGHTNESS" val="0.15"/>
  <p:tag name="KSO_WM_UNIT_TEXT_FILL_FORE_SCHEMECOLOR_INDEX" val="13"/>
  <p:tag name="KSO_WM_UNIT_TEXT_FILL_TYPE" val="1"/>
</p:tagLst>
</file>

<file path=ppt/tags/tag19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3868_1*b*1"/>
  <p:tag name="KSO_WM_TEMPLATE_CATEGORY" val="custom"/>
  <p:tag name="KSO_WM_TEMPLATE_INDEX" val="20203868"/>
  <p:tag name="KSO_WM_UNIT_LAYERLEVEL" val="1"/>
  <p:tag name="KSO_WM_TAG_VERSION" val="1.0"/>
  <p:tag name="KSO_WM_BEAUTIFY_FLAG" val="#wm#"/>
  <p:tag name="KSO_WM_UNIT_PRESET_TEXT" val="单击此处添加副标题内容"/>
  <p:tag name="KSO_WM_UNIT_TEXT_FILL_FORE_SCHEMECOLOR_INDEX_BRIGHTNESS" val="0.25"/>
  <p:tag name="KSO_WM_UNIT_TEXT_FILL_FORE_SCHEMECOLOR_INDEX" val="13"/>
  <p:tag name="KSO_WM_UNIT_TEXT_FILL_TYPE" val="1"/>
</p:tagLst>
</file>

<file path=ppt/tags/tag195.xml><?xml version="1.0" encoding="utf-8"?>
<p:tagLst xmlns:p="http://schemas.openxmlformats.org/presentationml/2006/main">
  <p:tag name="KSO_WM_TEMPLATE_THUMBS_INDEX" val="1、4、6、7、9、10、12、15、16、17、18、19、20、21"/>
  <p:tag name="KSO_WM_SLIDE_ID" val="custom20203868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3868"/>
  <p:tag name="KSO_WM_SLIDE_LAYOUT" val="a_b_j_k"/>
  <p:tag name="KSO_WM_SLIDE_LAYOUT_CNT" val="1_3_1_1"/>
</p:tagLst>
</file>

<file path=ppt/tags/tag19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19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45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9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61"/>
  <p:tag name="KSO_WM_UNIT_FILL_FORE_SCHEMECOLOR_INDEX_2_BRIGHTNESS" val="-0.14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9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UNIT_TEXT_SHADOW_SCHEMECOLOR_INDEX_BRIGHTNESS" val="0"/>
  <p:tag name="KSO_WM_UNIT_TEXT_SHADOW_SCHEMECOLOR_INDEX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TABLE_BEAUTIFY" val="smartTable{413ee649-321a-4e92-b16e-d098d6172f58}"/>
</p:tagLst>
</file>

<file path=ppt/tags/tag201.xml><?xml version="1.0" encoding="utf-8"?>
<p:tagLst xmlns:p="http://schemas.openxmlformats.org/presentationml/2006/main">
  <p:tag name="KSO_WM_SLIDE_BACKGROUND_TYPE" val="general"/>
</p:tagLst>
</file>

<file path=ppt/tags/tag20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0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45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0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61"/>
  <p:tag name="KSO_WM_UNIT_FILL_FORE_SCHEMECOLOR_INDEX_2_BRIGHTNESS" val="-0.14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0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UNIT_TEXT_SHADOW_SCHEMECOLOR_INDEX_BRIGHTNESS" val="0"/>
  <p:tag name="KSO_WM_UNIT_TEXT_SHADOW_SCHEMECOLOR_INDEX" val="1"/>
</p:tagLst>
</file>

<file path=ppt/tags/tag206.xml><?xml version="1.0" encoding="utf-8"?>
<p:tagLst xmlns:p="http://schemas.openxmlformats.org/presentationml/2006/main">
  <p:tag name="KSO_WM_UNIT_TABLE_BEAUTIFY" val="smartTable{77fa9813-4542-413c-a023-1f381a025b04}"/>
  <p:tag name="TABLE_ENDDRAG_ORIGIN_RECT" val="836*401"/>
  <p:tag name="TABLE_ENDDRAG_RECT" val="58*105*836*401"/>
</p:tagLst>
</file>

<file path=ppt/tags/tag207.xml><?xml version="1.0" encoding="utf-8"?>
<p:tagLst xmlns:p="http://schemas.openxmlformats.org/presentationml/2006/main">
  <p:tag name="KSO_WM_SLIDE_BACKGROUND_TYPE" val="general"/>
</p:tagLst>
</file>

<file path=ppt/tags/tag20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0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45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61"/>
  <p:tag name="KSO_WM_UNIT_FILL_FORE_SCHEMECOLOR_INDEX_2_BRIGHTNESS" val="-0.14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1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2.xml><?xml version="1.0" encoding="utf-8"?>
<p:tagLst xmlns:p="http://schemas.openxmlformats.org/presentationml/2006/main">
  <p:tag name="KSO_WM_UNIT_TABLE_BEAUTIFY" val="smartTable{77fa9813-4542-413c-a023-1f381a025b04}"/>
  <p:tag name="TABLE_ENDDRAG_ORIGIN_RECT" val="883*438"/>
  <p:tag name="TABLE_ENDDRAG_RECT" val="13*86*883*438"/>
</p:tagLst>
</file>

<file path=ppt/tags/tag21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BEAUTIFY_FLAG" val=""/>
</p:tagLst>
</file>

<file path=ppt/tags/tag214.xml><?xml version="1.0" encoding="utf-8"?>
<p:tagLst xmlns:p="http://schemas.openxmlformats.org/presentationml/2006/main">
  <p:tag name="KSO_WM_SLIDE_BACKGROUND_TYPE" val="general"/>
</p:tagLst>
</file>

<file path=ppt/tags/tag21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1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45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1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61"/>
  <p:tag name="KSO_WM_UNIT_FILL_FORE_SCHEMECOLOR_INDEX_2_BRIGHTNESS" val="-0.14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1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9.xml><?xml version="1.0" encoding="utf-8"?>
<p:tagLst xmlns:p="http://schemas.openxmlformats.org/presentationml/2006/main">
  <p:tag name="KSO_WM_UNIT_TABLE_BEAUTIFY" val="smartTable{77fa9813-4542-413c-a023-1f381a025b04}"/>
  <p:tag name="TABLE_ENDDRAG_ORIGIN_RECT" val="836*318"/>
  <p:tag name="TABLE_ENDDRAG_RECT" val="58*105*836*318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SLIDE_BACKGROUND_TYPE" val="general"/>
</p:tagLst>
</file>

<file path=ppt/tags/tag22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2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45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2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61"/>
  <p:tag name="KSO_WM_UNIT_FILL_FORE_SCHEMECOLOR_INDEX_2_BRIGHTNESS" val="-0.14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2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25.xml><?xml version="1.0" encoding="utf-8"?>
<p:tagLst xmlns:p="http://schemas.openxmlformats.org/presentationml/2006/main">
  <p:tag name="KSO_WM_UNIT_TABLE_BEAUTIFY" val="smartTable{77fa9813-4542-413c-a023-1f381a025b04}"/>
  <p:tag name="TABLE_ENDDRAG_ORIGIN_RECT" val="836*320"/>
  <p:tag name="TABLE_ENDDRAG_RECT" val="58*105*836*320"/>
</p:tagLst>
</file>

<file path=ppt/tags/tag226.xml><?xml version="1.0" encoding="utf-8"?>
<p:tagLst xmlns:p="http://schemas.openxmlformats.org/presentationml/2006/main">
  <p:tag name="KSO_WM_SLIDE_BACKGROUND_TYPE" val="general"/>
</p:tagLst>
</file>

<file path=ppt/tags/tag22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2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45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2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61"/>
  <p:tag name="KSO_WM_UNIT_FILL_FORE_SCHEMECOLOR_INDEX_2_BRIGHTNESS" val="-0.14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TEXT_FILL_FORE_SCHEMECOLOR_INDEX_BRIGHTNESS" val="-0.5"/>
  <p:tag name="KSO_WM_UNIT_TEXT_FILL_FORE_SCHEMECOLOR_INDEX" val="16"/>
  <p:tag name="KSO_WM_UNIT_TEXT_FILL_TYPE" val="1"/>
</p:tagLst>
</file>

<file path=ppt/tags/tag231.xml><?xml version="1.0" encoding="utf-8"?>
<p:tagLst xmlns:p="http://schemas.openxmlformats.org/presentationml/2006/main">
  <p:tag name="KSO_WM_SLIDE_BACKGROUND_TYPE" val="general"/>
</p:tagLst>
</file>

<file path=ppt/tags/tag23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3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45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3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61"/>
  <p:tag name="KSO_WM_UNIT_FILL_FORE_SCHEMECOLOR_INDEX_2_BRIGHTNESS" val="-0.14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35.xml><?xml version="1.0" encoding="utf-8"?>
<p:tagLst xmlns:p="http://schemas.openxmlformats.org/presentationml/2006/main">
  <p:tag name="KSO_WM_UNIT_TEXT_FILL_FORE_SCHEMECOLOR_INDEX_BRIGHTNESS" val="-0.5"/>
  <p:tag name="KSO_WM_UNIT_TEXT_FILL_FORE_SCHEMECOLOR_INDEX" val="16"/>
  <p:tag name="KSO_WM_UNIT_TEXT_FILL_TYPE" val="1"/>
</p:tagLst>
</file>

<file path=ppt/tags/tag236.xml><?xml version="1.0" encoding="utf-8"?>
<p:tagLst xmlns:p="http://schemas.openxmlformats.org/presentationml/2006/main">
  <p:tag name="KSO_WM_SLIDE_BACKGROUND_TYPE" val="general"/>
</p:tagLst>
</file>

<file path=ppt/tags/tag237.xml><?xml version="1.0" encoding="utf-8"?>
<p:tagLst xmlns:p="http://schemas.openxmlformats.org/presentationml/2006/main">
  <p:tag name="KSO_WM_UNIT_ISCONTENTSTITLE" val="0"/>
  <p:tag name="KSO_WM_UNIT_ISNUMDGMTITLE" val="0"/>
  <p:tag name="KSO_WM_UNIT_NOCLEAR" val="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3868_21*a*1"/>
  <p:tag name="KSO_WM_TEMPLATE_CATEGORY" val="custom"/>
  <p:tag name="KSO_WM_TEMPLATE_INDEX" val="20203868"/>
  <p:tag name="KSO_WM_UNIT_LAYERLEVEL" val="1"/>
  <p:tag name="KSO_WM_TAG_VERSION" val="1.0"/>
  <p:tag name="KSO_WM_BEAUTIFY_FLAG" val="#wm#"/>
  <p:tag name="KSO_WM_UNIT_PRESET_TEXT" val="感谢聆听"/>
  <p:tag name="KSO_WM_UNIT_TEXT_FILL_FORE_SCHEMECOLOR_INDEX_BRIGHTNESS" val="0"/>
  <p:tag name="KSO_WM_UNIT_TEXT_FILL_FORE_SCHEMECOLOR_INDEX" val="5"/>
  <p:tag name="KSO_WM_UNIT_TEXT_FILL_TYPE" val="1"/>
</p:tagLst>
</file>

<file path=ppt/tags/tag238.xml><?xml version="1.0" encoding="utf-8"?>
<p:tagLst xmlns:p="http://schemas.openxmlformats.org/presentationml/2006/main">
  <p:tag name="KSO_WM_SLIDE_ID" val="custom20203868_21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21"/>
  <p:tag name="KSO_WM_TAG_VERSION" val="1.0"/>
  <p:tag name="KSO_WM_BEAUTIFY_FLAG" val="#wm#"/>
  <p:tag name="KSO_WM_TEMPLATE_CATEGORY" val="custom"/>
  <p:tag name="KSO_WM_TEMPLATE_INDEX" val="20203868"/>
  <p:tag name="KSO_WM_SLIDE_LAYOUT" val="a_b_j_k"/>
  <p:tag name="KSO_WM_SLIDE_LAYOUT_CNT" val="1_1_1_1"/>
</p:tagLst>
</file>

<file path=ppt/tags/tag239.xml><?xml version="1.0" encoding="utf-8"?>
<p:tagLst xmlns:p="http://schemas.openxmlformats.org/presentationml/2006/main">
  <p:tag name="KSO_WPP_MARK_KEY" val="957821d8-3254-4d90-90ed-841657e88ee9"/>
  <p:tag name="COMMONDATA" val="eyJoZGlkIjoiMzc5OWFkZmZjNTkxYzliN2E0ZWQ5M2NlOTA1MmJjNzEifQ==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6*i*1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5"/>
  <p:tag name="KSO_WM_UNIT_ID" val="xx3065199_2*i*5"/>
  <p:tag name="KSO_WM_TEMPLATE_CATEGORY" val="xx"/>
  <p:tag name="KSO_WM_TEMPLATE_INDEX" val="3065199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6*i*6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6*i*7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默认设计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EF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">
      <a:dk1>
        <a:sysClr val="windowText" lastClr="000000"/>
      </a:dk1>
      <a:lt1>
        <a:sysClr val="window" lastClr="FFFFFF"/>
      </a:lt1>
      <a:dk2>
        <a:srgbClr val="E5EEFB"/>
      </a:dk2>
      <a:lt2>
        <a:srgbClr val="FFFFFF"/>
      </a:lt2>
      <a:accent1>
        <a:srgbClr val="77A7E8"/>
      </a:accent1>
      <a:accent2>
        <a:srgbClr val="8E9FD1"/>
      </a:accent2>
      <a:accent3>
        <a:srgbClr val="A497BB"/>
      </a:accent3>
      <a:accent4>
        <a:srgbClr val="BB90A4"/>
      </a:accent4>
      <a:accent5>
        <a:srgbClr val="D1888E"/>
      </a:accent5>
      <a:accent6>
        <a:srgbClr val="E8807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522</Words>
  <Application>WPS 演示</Application>
  <PresentationFormat>自定义</PresentationFormat>
  <Paragraphs>101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汉仪旗黑-85S</vt:lpstr>
      <vt:lpstr>黑体</vt:lpstr>
      <vt:lpstr>Wingdings</vt:lpstr>
      <vt:lpstr>Arial Unicode MS</vt:lpstr>
      <vt:lpstr>等线</vt:lpstr>
      <vt:lpstr>Calibri</vt:lpstr>
      <vt:lpstr>默认设计模板</vt:lpstr>
      <vt:lpstr>2_Office 主题​​</vt:lpstr>
      <vt:lpstr>PPT须知</vt:lpstr>
      <vt:lpstr>医学装备购置论证会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歪歪小歪歪</cp:lastModifiedBy>
  <cp:revision>38</cp:revision>
  <dcterms:created xsi:type="dcterms:W3CDTF">2019-07-16T06:30:00Z</dcterms:created>
  <dcterms:modified xsi:type="dcterms:W3CDTF">2023-06-30T08:09:34Z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AECD1269AEB64FE0BCD87E58A4E514D0_13</vt:lpwstr>
  </property>
  <property fmtid="{D5CDD505-2E9C-101B-9397-08002B2CF9AE}" pid="3" name="KSOProductBuildVer">
    <vt:lpwstr>2052-11.1.0.14309</vt:lpwstr>
  </property>
</Properties>
</file>